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Cinzel" charset="1" panose="00000500000000000000"/>
      <p:regular r:id="rId14"/>
    </p:embeddedFont>
    <p:embeddedFont>
      <p:font typeface="Montserrat Italics" charset="1" panose="00000500000000000000"/>
      <p:regular r:id="rId15"/>
    </p:embeddedFont>
    <p:embeddedFont>
      <p:font typeface="Montserrat" charset="1" panose="00000500000000000000"/>
      <p:regular r:id="rId16"/>
    </p:embeddedFont>
    <p:embeddedFont>
      <p:font typeface="Cinzel Bold" charset="1" panose="00000800000000000000"/>
      <p:regular r:id="rId17"/>
    </p:embeddedFont>
    <p:embeddedFont>
      <p:font typeface="Montserrat Bold" charset="1" panose="0000080000000000000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12.png>
</file>

<file path=ppt/media/image13.sv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5.jpeg" Type="http://schemas.openxmlformats.org/officeDocument/2006/relationships/image"/><Relationship Id="rId4" Target="../media/image6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-325955" y="649293"/>
            <a:ext cx="14262108" cy="0"/>
          </a:xfrm>
          <a:prstGeom prst="line">
            <a:avLst/>
          </a:prstGeom>
          <a:ln cap="flat" w="9525">
            <a:solidFill>
              <a:srgbClr val="2B485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-325957" y="9677645"/>
            <a:ext cx="14220618" cy="0"/>
          </a:xfrm>
          <a:prstGeom prst="line">
            <a:avLst/>
          </a:prstGeom>
          <a:ln cap="flat" w="9525">
            <a:solidFill>
              <a:srgbClr val="2B485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10501790" y="-1587665"/>
            <a:ext cx="13515019" cy="13462329"/>
            <a:chOff x="0" y="0"/>
            <a:chExt cx="4560570" cy="45427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5080" y="-5080"/>
              <a:ext cx="4570730" cy="4552950"/>
            </a:xfrm>
            <a:custGeom>
              <a:avLst/>
              <a:gdLst/>
              <a:ahLst/>
              <a:cxnLst/>
              <a:rect r="r" b="b" t="t" l="l"/>
              <a:pathLst>
                <a:path h="4552950" w="4570730">
                  <a:moveTo>
                    <a:pt x="30480" y="1676400"/>
                  </a:moveTo>
                  <a:cubicBezTo>
                    <a:pt x="30480" y="1385570"/>
                    <a:pt x="264160" y="1139190"/>
                    <a:pt x="554990" y="1139190"/>
                  </a:cubicBezTo>
                  <a:cubicBezTo>
                    <a:pt x="887730" y="1141730"/>
                    <a:pt x="1160780" y="873760"/>
                    <a:pt x="1163320" y="541020"/>
                  </a:cubicBezTo>
                  <a:cubicBezTo>
                    <a:pt x="1163320" y="537210"/>
                    <a:pt x="1163320" y="532130"/>
                    <a:pt x="1163320" y="528320"/>
                  </a:cubicBezTo>
                  <a:cubicBezTo>
                    <a:pt x="1162050" y="243840"/>
                    <a:pt x="1408430" y="10160"/>
                    <a:pt x="1694180" y="5080"/>
                  </a:cubicBezTo>
                  <a:cubicBezTo>
                    <a:pt x="1979930" y="0"/>
                    <a:pt x="2228850" y="226060"/>
                    <a:pt x="2245360" y="511810"/>
                  </a:cubicBezTo>
                  <a:cubicBezTo>
                    <a:pt x="2261870" y="797560"/>
                    <a:pt x="2052320" y="1054100"/>
                    <a:pt x="1769110" y="1085850"/>
                  </a:cubicBezTo>
                  <a:cubicBezTo>
                    <a:pt x="1711960" y="1092200"/>
                    <a:pt x="1653540" y="1089660"/>
                    <a:pt x="1597660" y="1099820"/>
                  </a:cubicBezTo>
                  <a:cubicBezTo>
                    <a:pt x="1292860" y="1156970"/>
                    <a:pt x="1092200" y="1424940"/>
                    <a:pt x="1117600" y="1736090"/>
                  </a:cubicBezTo>
                  <a:cubicBezTo>
                    <a:pt x="1143000" y="2047240"/>
                    <a:pt x="1391920" y="2259330"/>
                    <a:pt x="1696720" y="2266950"/>
                  </a:cubicBezTo>
                  <a:cubicBezTo>
                    <a:pt x="2032000" y="2274570"/>
                    <a:pt x="2274570" y="2538730"/>
                    <a:pt x="2244090" y="2863850"/>
                  </a:cubicBezTo>
                  <a:cubicBezTo>
                    <a:pt x="2218690" y="3144520"/>
                    <a:pt x="1969770" y="3361690"/>
                    <a:pt x="1685290" y="3351530"/>
                  </a:cubicBezTo>
                  <a:cubicBezTo>
                    <a:pt x="1400810" y="3341370"/>
                    <a:pt x="1162050" y="3107690"/>
                    <a:pt x="1163320" y="2825750"/>
                  </a:cubicBezTo>
                  <a:cubicBezTo>
                    <a:pt x="1165860" y="2493010"/>
                    <a:pt x="897890" y="2219960"/>
                    <a:pt x="565150" y="2217420"/>
                  </a:cubicBezTo>
                  <a:cubicBezTo>
                    <a:pt x="562610" y="2217420"/>
                    <a:pt x="560070" y="2217420"/>
                    <a:pt x="557530" y="2217420"/>
                  </a:cubicBezTo>
                  <a:cubicBezTo>
                    <a:pt x="262890" y="2218690"/>
                    <a:pt x="30480" y="1971040"/>
                    <a:pt x="30480" y="1676400"/>
                  </a:cubicBezTo>
                  <a:close/>
                  <a:moveTo>
                    <a:pt x="2880360" y="5080"/>
                  </a:moveTo>
                  <a:cubicBezTo>
                    <a:pt x="3172460" y="5080"/>
                    <a:pt x="3418840" y="238760"/>
                    <a:pt x="3418840" y="529590"/>
                  </a:cubicBezTo>
                  <a:cubicBezTo>
                    <a:pt x="3418840" y="882650"/>
                    <a:pt x="3714750" y="1140460"/>
                    <a:pt x="4042410" y="1137920"/>
                  </a:cubicBezTo>
                  <a:cubicBezTo>
                    <a:pt x="4326890" y="1136650"/>
                    <a:pt x="4560570" y="1383030"/>
                    <a:pt x="4565650" y="1668780"/>
                  </a:cubicBezTo>
                  <a:cubicBezTo>
                    <a:pt x="4570730" y="1958340"/>
                    <a:pt x="4347210" y="2200910"/>
                    <a:pt x="4057650" y="2219960"/>
                  </a:cubicBezTo>
                  <a:cubicBezTo>
                    <a:pt x="3770630" y="2237740"/>
                    <a:pt x="3516630" y="2026920"/>
                    <a:pt x="3484880" y="1743710"/>
                  </a:cubicBezTo>
                  <a:cubicBezTo>
                    <a:pt x="3478530" y="1686560"/>
                    <a:pt x="3481070" y="1628140"/>
                    <a:pt x="3469640" y="1572260"/>
                  </a:cubicBezTo>
                  <a:cubicBezTo>
                    <a:pt x="3412490" y="1267460"/>
                    <a:pt x="3133090" y="1066800"/>
                    <a:pt x="2820670" y="1092200"/>
                  </a:cubicBezTo>
                  <a:cubicBezTo>
                    <a:pt x="2528570" y="1116330"/>
                    <a:pt x="2298700" y="1366520"/>
                    <a:pt x="2291080" y="1671320"/>
                  </a:cubicBezTo>
                  <a:cubicBezTo>
                    <a:pt x="2283460" y="2006600"/>
                    <a:pt x="2018030" y="2249170"/>
                    <a:pt x="1694180" y="2218690"/>
                  </a:cubicBezTo>
                  <a:cubicBezTo>
                    <a:pt x="1413510" y="2193290"/>
                    <a:pt x="1196340" y="1944370"/>
                    <a:pt x="1206500" y="1659890"/>
                  </a:cubicBezTo>
                  <a:cubicBezTo>
                    <a:pt x="1216660" y="1375410"/>
                    <a:pt x="1450340" y="1136650"/>
                    <a:pt x="1731010" y="1137920"/>
                  </a:cubicBezTo>
                  <a:cubicBezTo>
                    <a:pt x="2063750" y="1141730"/>
                    <a:pt x="2335530" y="875030"/>
                    <a:pt x="2339340" y="542290"/>
                  </a:cubicBezTo>
                  <a:cubicBezTo>
                    <a:pt x="2339340" y="538480"/>
                    <a:pt x="2339340" y="535940"/>
                    <a:pt x="2339340" y="532130"/>
                  </a:cubicBezTo>
                  <a:cubicBezTo>
                    <a:pt x="2338070" y="237490"/>
                    <a:pt x="2585720" y="5080"/>
                    <a:pt x="2880360" y="5080"/>
                  </a:cubicBezTo>
                  <a:close/>
                  <a:moveTo>
                    <a:pt x="4552950" y="2863850"/>
                  </a:moveTo>
                  <a:cubicBezTo>
                    <a:pt x="4552950" y="3154680"/>
                    <a:pt x="4319270" y="3401060"/>
                    <a:pt x="4028440" y="3401060"/>
                  </a:cubicBezTo>
                  <a:cubicBezTo>
                    <a:pt x="3674110" y="3401060"/>
                    <a:pt x="3417570" y="3696970"/>
                    <a:pt x="3418840" y="4024630"/>
                  </a:cubicBezTo>
                  <a:cubicBezTo>
                    <a:pt x="3421380" y="4309110"/>
                    <a:pt x="3175000" y="4542790"/>
                    <a:pt x="2889250" y="4547870"/>
                  </a:cubicBezTo>
                  <a:cubicBezTo>
                    <a:pt x="2603500" y="4552950"/>
                    <a:pt x="2354580" y="4326890"/>
                    <a:pt x="2336800" y="4041140"/>
                  </a:cubicBezTo>
                  <a:cubicBezTo>
                    <a:pt x="2319020" y="3755390"/>
                    <a:pt x="2531110" y="3498850"/>
                    <a:pt x="2814320" y="3467100"/>
                  </a:cubicBezTo>
                  <a:cubicBezTo>
                    <a:pt x="2871470" y="3460750"/>
                    <a:pt x="2929890" y="3463290"/>
                    <a:pt x="2985770" y="3453130"/>
                  </a:cubicBezTo>
                  <a:cubicBezTo>
                    <a:pt x="3290570" y="3395980"/>
                    <a:pt x="3491230" y="3115310"/>
                    <a:pt x="3465830" y="2802890"/>
                  </a:cubicBezTo>
                  <a:cubicBezTo>
                    <a:pt x="3441700" y="2510790"/>
                    <a:pt x="3191510" y="2255520"/>
                    <a:pt x="2886710" y="2247900"/>
                  </a:cubicBezTo>
                  <a:cubicBezTo>
                    <a:pt x="2551430" y="2240280"/>
                    <a:pt x="2321560" y="1974850"/>
                    <a:pt x="2350770" y="1651000"/>
                  </a:cubicBezTo>
                  <a:cubicBezTo>
                    <a:pt x="2377440" y="1370330"/>
                    <a:pt x="2613660" y="1153160"/>
                    <a:pt x="2898140" y="1163320"/>
                  </a:cubicBezTo>
                  <a:cubicBezTo>
                    <a:pt x="3181350" y="1173480"/>
                    <a:pt x="3407410" y="1405890"/>
                    <a:pt x="3407410" y="1689100"/>
                  </a:cubicBezTo>
                  <a:cubicBezTo>
                    <a:pt x="3406140" y="2035810"/>
                    <a:pt x="3698240" y="2322830"/>
                    <a:pt x="4025900" y="2321560"/>
                  </a:cubicBezTo>
                  <a:cubicBezTo>
                    <a:pt x="4320540" y="2321560"/>
                    <a:pt x="4552950" y="2569210"/>
                    <a:pt x="4552950" y="2863850"/>
                  </a:cubicBezTo>
                  <a:close/>
                  <a:moveTo>
                    <a:pt x="1701800" y="4535170"/>
                  </a:moveTo>
                  <a:cubicBezTo>
                    <a:pt x="1410970" y="4535170"/>
                    <a:pt x="1164590" y="4301490"/>
                    <a:pt x="1164590" y="4010660"/>
                  </a:cubicBezTo>
                  <a:cubicBezTo>
                    <a:pt x="1164590" y="3657600"/>
                    <a:pt x="855980" y="3399790"/>
                    <a:pt x="528320" y="3402330"/>
                  </a:cubicBezTo>
                  <a:cubicBezTo>
                    <a:pt x="243840" y="3403600"/>
                    <a:pt x="10160" y="3157220"/>
                    <a:pt x="5080" y="2871470"/>
                  </a:cubicBezTo>
                  <a:cubicBezTo>
                    <a:pt x="0" y="2585720"/>
                    <a:pt x="226060" y="2336800"/>
                    <a:pt x="511810" y="2319020"/>
                  </a:cubicBezTo>
                  <a:cubicBezTo>
                    <a:pt x="797560" y="2301240"/>
                    <a:pt x="1054100" y="2513330"/>
                    <a:pt x="1085850" y="2796540"/>
                  </a:cubicBezTo>
                  <a:cubicBezTo>
                    <a:pt x="1092200" y="2853690"/>
                    <a:pt x="1089660" y="2912110"/>
                    <a:pt x="1099820" y="2967990"/>
                  </a:cubicBezTo>
                  <a:cubicBezTo>
                    <a:pt x="1156970" y="3272790"/>
                    <a:pt x="1450340" y="3473450"/>
                    <a:pt x="1761490" y="3448050"/>
                  </a:cubicBezTo>
                  <a:cubicBezTo>
                    <a:pt x="2072640" y="3422650"/>
                    <a:pt x="2297430" y="3173730"/>
                    <a:pt x="2305050" y="2868930"/>
                  </a:cubicBezTo>
                  <a:cubicBezTo>
                    <a:pt x="2312670" y="2533650"/>
                    <a:pt x="2576830" y="2291080"/>
                    <a:pt x="2901950" y="2321560"/>
                  </a:cubicBezTo>
                  <a:cubicBezTo>
                    <a:pt x="3182620" y="2346960"/>
                    <a:pt x="3399790" y="2595880"/>
                    <a:pt x="3389630" y="2880360"/>
                  </a:cubicBezTo>
                  <a:cubicBezTo>
                    <a:pt x="3379470" y="3164839"/>
                    <a:pt x="3145790" y="3403600"/>
                    <a:pt x="2863850" y="3402330"/>
                  </a:cubicBezTo>
                  <a:cubicBezTo>
                    <a:pt x="2517140" y="3401060"/>
                    <a:pt x="2242820" y="3680460"/>
                    <a:pt x="2244090" y="4008120"/>
                  </a:cubicBezTo>
                  <a:cubicBezTo>
                    <a:pt x="2244090" y="4302760"/>
                    <a:pt x="1996440" y="4535170"/>
                    <a:pt x="1701800" y="4535170"/>
                  </a:cubicBezTo>
                  <a:close/>
                </a:path>
              </a:pathLst>
            </a:custGeom>
            <a:blipFill>
              <a:blip r:embed="rId2"/>
              <a:stretch>
                <a:fillRect l="-36617" t="0" r="-36617" b="0"/>
              </a:stretch>
            </a:blip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359616" y="7570620"/>
            <a:ext cx="8556446" cy="2107025"/>
          </a:xfrm>
          <a:custGeom>
            <a:avLst/>
            <a:gdLst/>
            <a:ahLst/>
            <a:cxnLst/>
            <a:rect r="r" b="b" t="t" l="l"/>
            <a:pathLst>
              <a:path h="2107025" w="8556446">
                <a:moveTo>
                  <a:pt x="0" y="0"/>
                </a:moveTo>
                <a:lnTo>
                  <a:pt x="8556446" y="0"/>
                </a:lnTo>
                <a:lnTo>
                  <a:pt x="8556446" y="2107025"/>
                </a:lnTo>
                <a:lnTo>
                  <a:pt x="0" y="210702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59616" y="3155342"/>
            <a:ext cx="9128892" cy="24044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38"/>
              </a:lnSpc>
            </a:pPr>
            <a:r>
              <a:rPr lang="en-US" sz="5371">
                <a:solidFill>
                  <a:srgbClr val="2B485F"/>
                </a:solidFill>
                <a:latin typeface="Cinzel"/>
                <a:ea typeface="Cinzel"/>
                <a:cs typeface="Cinzel"/>
                <a:sym typeface="Cinzel"/>
              </a:rPr>
              <a:t>CHATBOT PARA LA TRAZABILIDAD DE DATOS</a:t>
            </a:r>
          </a:p>
          <a:p>
            <a:pPr algn="ctr">
              <a:lnSpc>
                <a:spcPts val="6338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262794" y="4946333"/>
            <a:ext cx="7322535" cy="35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 i="true" spc="128">
                <a:solidFill>
                  <a:srgbClr val="12202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CAPSTONE 004D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849559" y="-711959"/>
            <a:ext cx="8831326" cy="11886457"/>
            <a:chOff x="0" y="0"/>
            <a:chExt cx="3928110" cy="528701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6350" y="-31750"/>
              <a:ext cx="3947160" cy="5350510"/>
            </a:xfrm>
            <a:custGeom>
              <a:avLst/>
              <a:gdLst/>
              <a:ahLst/>
              <a:cxnLst/>
              <a:rect r="r" b="b" t="t" l="l"/>
              <a:pathLst>
                <a:path h="5350510" w="3947160">
                  <a:moveTo>
                    <a:pt x="1969770" y="2633980"/>
                  </a:moveTo>
                  <a:cubicBezTo>
                    <a:pt x="1626870" y="2633980"/>
                    <a:pt x="1338580" y="2359660"/>
                    <a:pt x="1337310" y="2018030"/>
                  </a:cubicBezTo>
                  <a:cubicBezTo>
                    <a:pt x="1337310" y="1602740"/>
                    <a:pt x="1005840" y="1301750"/>
                    <a:pt x="621030" y="1303020"/>
                  </a:cubicBezTo>
                  <a:cubicBezTo>
                    <a:pt x="287020" y="1305560"/>
                    <a:pt x="12700" y="1016000"/>
                    <a:pt x="6350" y="680720"/>
                  </a:cubicBezTo>
                  <a:cubicBezTo>
                    <a:pt x="0" y="345440"/>
                    <a:pt x="265430" y="53340"/>
                    <a:pt x="601980" y="33020"/>
                  </a:cubicBezTo>
                  <a:cubicBezTo>
                    <a:pt x="938530" y="12700"/>
                    <a:pt x="1238250" y="260350"/>
                    <a:pt x="1275080" y="593090"/>
                  </a:cubicBezTo>
                  <a:cubicBezTo>
                    <a:pt x="1282700" y="660400"/>
                    <a:pt x="1280160" y="728980"/>
                    <a:pt x="1292860" y="795020"/>
                  </a:cubicBezTo>
                  <a:cubicBezTo>
                    <a:pt x="1358900" y="1151890"/>
                    <a:pt x="1673860" y="1386840"/>
                    <a:pt x="2039620" y="1357630"/>
                  </a:cubicBezTo>
                  <a:cubicBezTo>
                    <a:pt x="2383790" y="1329690"/>
                    <a:pt x="2653030" y="1035050"/>
                    <a:pt x="2661920" y="678180"/>
                  </a:cubicBezTo>
                  <a:cubicBezTo>
                    <a:pt x="2670810" y="284480"/>
                    <a:pt x="2981960" y="0"/>
                    <a:pt x="3361690" y="34290"/>
                  </a:cubicBezTo>
                  <a:cubicBezTo>
                    <a:pt x="3691890" y="64770"/>
                    <a:pt x="3947160" y="358140"/>
                    <a:pt x="3934460" y="690880"/>
                  </a:cubicBezTo>
                  <a:cubicBezTo>
                    <a:pt x="3921760" y="1023620"/>
                    <a:pt x="3648710" y="1305560"/>
                    <a:pt x="3318510" y="1304290"/>
                  </a:cubicBezTo>
                  <a:cubicBezTo>
                    <a:pt x="2928620" y="1300480"/>
                    <a:pt x="2608580" y="1612900"/>
                    <a:pt x="2604770" y="2002790"/>
                  </a:cubicBezTo>
                  <a:cubicBezTo>
                    <a:pt x="2604770" y="2006600"/>
                    <a:pt x="2604770" y="2010410"/>
                    <a:pt x="2604770" y="2014220"/>
                  </a:cubicBezTo>
                  <a:cubicBezTo>
                    <a:pt x="2606040" y="2360930"/>
                    <a:pt x="2315210" y="2633980"/>
                    <a:pt x="1969770" y="2633980"/>
                  </a:cubicBezTo>
                  <a:close/>
                  <a:moveTo>
                    <a:pt x="1967230" y="31750"/>
                  </a:moveTo>
                  <a:cubicBezTo>
                    <a:pt x="2310130" y="29210"/>
                    <a:pt x="2593340" y="306070"/>
                    <a:pt x="2595880" y="646430"/>
                  </a:cubicBezTo>
                  <a:cubicBezTo>
                    <a:pt x="2599690" y="991870"/>
                    <a:pt x="2321560" y="1276350"/>
                    <a:pt x="1976120" y="1280160"/>
                  </a:cubicBezTo>
                  <a:cubicBezTo>
                    <a:pt x="1633220" y="1283970"/>
                    <a:pt x="1347470" y="1000760"/>
                    <a:pt x="1346200" y="655320"/>
                  </a:cubicBezTo>
                  <a:cubicBezTo>
                    <a:pt x="1344930" y="309880"/>
                    <a:pt x="1625600" y="34290"/>
                    <a:pt x="1967230" y="31750"/>
                  </a:cubicBezTo>
                  <a:close/>
                  <a:moveTo>
                    <a:pt x="3307080" y="1385570"/>
                  </a:moveTo>
                  <a:cubicBezTo>
                    <a:pt x="3649980" y="1383030"/>
                    <a:pt x="3933190" y="1659890"/>
                    <a:pt x="3935730" y="2000250"/>
                  </a:cubicBezTo>
                  <a:cubicBezTo>
                    <a:pt x="3939540" y="2345690"/>
                    <a:pt x="3661410" y="2630170"/>
                    <a:pt x="3315970" y="2633980"/>
                  </a:cubicBezTo>
                  <a:cubicBezTo>
                    <a:pt x="2973070" y="2637790"/>
                    <a:pt x="2687320" y="2354580"/>
                    <a:pt x="2686050" y="2009140"/>
                  </a:cubicBezTo>
                  <a:cubicBezTo>
                    <a:pt x="2684780" y="1663700"/>
                    <a:pt x="2965450" y="1386840"/>
                    <a:pt x="3307080" y="1385570"/>
                  </a:cubicBezTo>
                  <a:close/>
                  <a:moveTo>
                    <a:pt x="627380" y="1385570"/>
                  </a:moveTo>
                  <a:cubicBezTo>
                    <a:pt x="970280" y="1383030"/>
                    <a:pt x="1253490" y="1659890"/>
                    <a:pt x="1256030" y="2000250"/>
                  </a:cubicBezTo>
                  <a:cubicBezTo>
                    <a:pt x="1259840" y="2345690"/>
                    <a:pt x="981710" y="2630170"/>
                    <a:pt x="636270" y="2633980"/>
                  </a:cubicBezTo>
                  <a:cubicBezTo>
                    <a:pt x="293370" y="2637790"/>
                    <a:pt x="8890" y="2354580"/>
                    <a:pt x="6350" y="2009140"/>
                  </a:cubicBezTo>
                  <a:cubicBezTo>
                    <a:pt x="3810" y="1663700"/>
                    <a:pt x="285750" y="1386840"/>
                    <a:pt x="627380" y="1385570"/>
                  </a:cubicBezTo>
                  <a:close/>
                  <a:moveTo>
                    <a:pt x="1969770" y="2716530"/>
                  </a:moveTo>
                  <a:cubicBezTo>
                    <a:pt x="1626870" y="2716530"/>
                    <a:pt x="1338580" y="2989580"/>
                    <a:pt x="1337310" y="3332480"/>
                  </a:cubicBezTo>
                  <a:cubicBezTo>
                    <a:pt x="1341120" y="3723640"/>
                    <a:pt x="1027430" y="4042410"/>
                    <a:pt x="636270" y="4046220"/>
                  </a:cubicBezTo>
                  <a:cubicBezTo>
                    <a:pt x="631190" y="4046220"/>
                    <a:pt x="626110" y="4046220"/>
                    <a:pt x="621030" y="4046220"/>
                  </a:cubicBezTo>
                  <a:cubicBezTo>
                    <a:pt x="287020" y="4044950"/>
                    <a:pt x="12700" y="4333240"/>
                    <a:pt x="6350" y="4668520"/>
                  </a:cubicBezTo>
                  <a:cubicBezTo>
                    <a:pt x="0" y="5003800"/>
                    <a:pt x="265430" y="5297170"/>
                    <a:pt x="601980" y="5316220"/>
                  </a:cubicBezTo>
                  <a:cubicBezTo>
                    <a:pt x="938530" y="5335270"/>
                    <a:pt x="1238250" y="5090160"/>
                    <a:pt x="1275080" y="4757420"/>
                  </a:cubicBezTo>
                  <a:cubicBezTo>
                    <a:pt x="1282700" y="4690110"/>
                    <a:pt x="1280160" y="4621530"/>
                    <a:pt x="1292860" y="4555490"/>
                  </a:cubicBezTo>
                  <a:cubicBezTo>
                    <a:pt x="1358900" y="4198620"/>
                    <a:pt x="1673860" y="3962400"/>
                    <a:pt x="2039620" y="3992880"/>
                  </a:cubicBezTo>
                  <a:cubicBezTo>
                    <a:pt x="2383790" y="4019550"/>
                    <a:pt x="2653030" y="4314190"/>
                    <a:pt x="2661920" y="4672330"/>
                  </a:cubicBezTo>
                  <a:cubicBezTo>
                    <a:pt x="2670810" y="5066030"/>
                    <a:pt x="2981960" y="5350510"/>
                    <a:pt x="3361690" y="5314950"/>
                  </a:cubicBezTo>
                  <a:cubicBezTo>
                    <a:pt x="3691890" y="5284470"/>
                    <a:pt x="3947160" y="4992370"/>
                    <a:pt x="3934460" y="4659630"/>
                  </a:cubicBezTo>
                  <a:cubicBezTo>
                    <a:pt x="3921760" y="4326890"/>
                    <a:pt x="3648710" y="4044950"/>
                    <a:pt x="3318510" y="4046220"/>
                  </a:cubicBezTo>
                  <a:cubicBezTo>
                    <a:pt x="2927350" y="4050030"/>
                    <a:pt x="2608580" y="3736341"/>
                    <a:pt x="2604770" y="3345180"/>
                  </a:cubicBezTo>
                  <a:cubicBezTo>
                    <a:pt x="2604770" y="3341370"/>
                    <a:pt x="2604770" y="3338830"/>
                    <a:pt x="2604770" y="3335020"/>
                  </a:cubicBezTo>
                  <a:cubicBezTo>
                    <a:pt x="2606040" y="2989580"/>
                    <a:pt x="2315210" y="2716530"/>
                    <a:pt x="1969770" y="2716530"/>
                  </a:cubicBezTo>
                  <a:close/>
                  <a:moveTo>
                    <a:pt x="1967230" y="5318760"/>
                  </a:moveTo>
                  <a:cubicBezTo>
                    <a:pt x="2310130" y="5320030"/>
                    <a:pt x="2593340" y="5043170"/>
                    <a:pt x="2595880" y="4702810"/>
                  </a:cubicBezTo>
                  <a:cubicBezTo>
                    <a:pt x="2598420" y="4357370"/>
                    <a:pt x="2320290" y="4075430"/>
                    <a:pt x="1976120" y="4074160"/>
                  </a:cubicBezTo>
                  <a:cubicBezTo>
                    <a:pt x="1630680" y="4071620"/>
                    <a:pt x="1348740" y="4349750"/>
                    <a:pt x="1346200" y="4693920"/>
                  </a:cubicBezTo>
                  <a:cubicBezTo>
                    <a:pt x="1344930" y="5034280"/>
                    <a:pt x="1625600" y="5316220"/>
                    <a:pt x="1967230" y="5318760"/>
                  </a:cubicBezTo>
                  <a:close/>
                  <a:moveTo>
                    <a:pt x="3307080" y="3964940"/>
                  </a:moveTo>
                  <a:cubicBezTo>
                    <a:pt x="3649980" y="3967480"/>
                    <a:pt x="3933190" y="3690620"/>
                    <a:pt x="3935730" y="3350260"/>
                  </a:cubicBezTo>
                  <a:cubicBezTo>
                    <a:pt x="3939540" y="3004820"/>
                    <a:pt x="3661410" y="2720340"/>
                    <a:pt x="3315970" y="2716530"/>
                  </a:cubicBezTo>
                  <a:cubicBezTo>
                    <a:pt x="2973070" y="2712720"/>
                    <a:pt x="2687320" y="2995930"/>
                    <a:pt x="2686050" y="3341370"/>
                  </a:cubicBezTo>
                  <a:cubicBezTo>
                    <a:pt x="2684780" y="3686811"/>
                    <a:pt x="2965450" y="3962400"/>
                    <a:pt x="3307080" y="3964940"/>
                  </a:cubicBezTo>
                  <a:close/>
                  <a:moveTo>
                    <a:pt x="627380" y="3964940"/>
                  </a:moveTo>
                  <a:cubicBezTo>
                    <a:pt x="970280" y="3967480"/>
                    <a:pt x="1253490" y="3690620"/>
                    <a:pt x="1256030" y="3350260"/>
                  </a:cubicBezTo>
                  <a:cubicBezTo>
                    <a:pt x="1259840" y="3004820"/>
                    <a:pt x="981710" y="2720340"/>
                    <a:pt x="636270" y="2716530"/>
                  </a:cubicBezTo>
                  <a:cubicBezTo>
                    <a:pt x="293370" y="2712720"/>
                    <a:pt x="8890" y="2995930"/>
                    <a:pt x="6350" y="3341370"/>
                  </a:cubicBezTo>
                  <a:cubicBezTo>
                    <a:pt x="3810" y="3686811"/>
                    <a:pt x="285750" y="3962400"/>
                    <a:pt x="627380" y="3964940"/>
                  </a:cubicBezTo>
                  <a:close/>
                </a:path>
              </a:pathLst>
            </a:custGeom>
            <a:blipFill>
              <a:blip r:embed="rId2"/>
              <a:stretch>
                <a:fillRect l="-69602" t="0" r="-69602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17264062" y="-3326232"/>
            <a:ext cx="0" cy="14500730"/>
          </a:xfrm>
          <a:prstGeom prst="line">
            <a:avLst/>
          </a:prstGeom>
          <a:ln cap="flat" w="9525">
            <a:solidFill>
              <a:srgbClr val="2B485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9655838" y="6540208"/>
            <a:ext cx="5365422" cy="16630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48"/>
              </a:lnSpc>
            </a:pPr>
            <a:r>
              <a:rPr lang="en-US" sz="2391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Profesor:</a:t>
            </a:r>
          </a:p>
          <a:p>
            <a:pPr algn="just">
              <a:lnSpc>
                <a:spcPts val="3348"/>
              </a:lnSpc>
            </a:pPr>
            <a:r>
              <a:rPr lang="en-US" sz="2391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Materia</a:t>
            </a:r>
          </a:p>
          <a:p>
            <a:pPr algn="just">
              <a:lnSpc>
                <a:spcPts val="3348"/>
              </a:lnSpc>
            </a:pPr>
            <a:r>
              <a:rPr lang="en-US" sz="2391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Sede:</a:t>
            </a:r>
          </a:p>
          <a:p>
            <a:pPr algn="just" marL="0" indent="0" lvl="0">
              <a:lnSpc>
                <a:spcPts val="3348"/>
              </a:lnSpc>
              <a:spcBef>
                <a:spcPct val="0"/>
              </a:spcBef>
            </a:pPr>
            <a:r>
              <a:rPr lang="en-US" sz="2391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Integrantes: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42574" y="7846359"/>
            <a:ext cx="7322535" cy="35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 i="true" spc="128">
                <a:solidFill>
                  <a:srgbClr val="12202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MARCELO SAAVEDRA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619451" y="5591442"/>
            <a:ext cx="3438197" cy="445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3029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INFORMACIÓN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144000" y="8165154"/>
            <a:ext cx="7322535" cy="35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 i="true" spc="128">
                <a:solidFill>
                  <a:srgbClr val="12202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MARTIN LOPEZ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865463" y="8483288"/>
            <a:ext cx="7322535" cy="7277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i="true" spc="128">
                <a:solidFill>
                  <a:srgbClr val="12202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JOSE ROJAS</a:t>
            </a:r>
          </a:p>
          <a:p>
            <a:pPr algn="ctr" marL="0" indent="0" lvl="0">
              <a:lnSpc>
                <a:spcPts val="2940"/>
              </a:lnSpc>
              <a:spcBef>
                <a:spcPct val="0"/>
              </a:spcBef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981767" y="6456388"/>
            <a:ext cx="7322535" cy="13624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717"/>
              </a:lnSpc>
            </a:pPr>
            <a:r>
              <a:rPr lang="en-US" sz="2100" i="true" spc="-88">
                <a:solidFill>
                  <a:srgbClr val="12202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CEFERINO SOTELO</a:t>
            </a:r>
          </a:p>
          <a:p>
            <a:pPr algn="r">
              <a:lnSpc>
                <a:spcPts val="3717"/>
              </a:lnSpc>
            </a:pPr>
            <a:r>
              <a:rPr lang="en-US" sz="2100" i="true" spc="-88">
                <a:solidFill>
                  <a:srgbClr val="12202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CAPSTONE 004D</a:t>
            </a:r>
          </a:p>
          <a:p>
            <a:pPr algn="r" marL="0" indent="0" lvl="0">
              <a:lnSpc>
                <a:spcPts val="3717"/>
              </a:lnSpc>
            </a:pPr>
            <a:r>
              <a:rPr lang="en-US" sz="2100" i="true" spc="-88">
                <a:solidFill>
                  <a:srgbClr val="122029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PADRE ALONSO DE OVALLE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649293"/>
            <a:ext cx="18075829" cy="0"/>
          </a:xfrm>
          <a:prstGeom prst="line">
            <a:avLst/>
          </a:prstGeom>
          <a:ln cap="flat" w="9525">
            <a:solidFill>
              <a:srgbClr val="2B485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3" id="3"/>
          <p:cNvSpPr/>
          <p:nvPr/>
        </p:nvSpPr>
        <p:spPr>
          <a:xfrm>
            <a:off x="1023937" y="-3426076"/>
            <a:ext cx="0" cy="14500730"/>
          </a:xfrm>
          <a:prstGeom prst="line">
            <a:avLst/>
          </a:prstGeom>
          <a:ln cap="flat" w="9525">
            <a:solidFill>
              <a:srgbClr val="2B485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2178935" y="1914122"/>
            <a:ext cx="3907549" cy="3892315"/>
            <a:chOff x="0" y="0"/>
            <a:chExt cx="4560570" cy="45427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-5080" y="-5080"/>
              <a:ext cx="4570730" cy="4552950"/>
            </a:xfrm>
            <a:custGeom>
              <a:avLst/>
              <a:gdLst/>
              <a:ahLst/>
              <a:cxnLst/>
              <a:rect r="r" b="b" t="t" l="l"/>
              <a:pathLst>
                <a:path h="4552950" w="4570730">
                  <a:moveTo>
                    <a:pt x="30480" y="1676400"/>
                  </a:moveTo>
                  <a:cubicBezTo>
                    <a:pt x="30480" y="1385570"/>
                    <a:pt x="264160" y="1139190"/>
                    <a:pt x="554990" y="1139190"/>
                  </a:cubicBezTo>
                  <a:cubicBezTo>
                    <a:pt x="887730" y="1141730"/>
                    <a:pt x="1160780" y="873760"/>
                    <a:pt x="1163320" y="541020"/>
                  </a:cubicBezTo>
                  <a:cubicBezTo>
                    <a:pt x="1163320" y="537210"/>
                    <a:pt x="1163320" y="532130"/>
                    <a:pt x="1163320" y="528320"/>
                  </a:cubicBezTo>
                  <a:cubicBezTo>
                    <a:pt x="1162050" y="243840"/>
                    <a:pt x="1408430" y="10160"/>
                    <a:pt x="1694180" y="5080"/>
                  </a:cubicBezTo>
                  <a:cubicBezTo>
                    <a:pt x="1979930" y="0"/>
                    <a:pt x="2228850" y="226060"/>
                    <a:pt x="2245360" y="511810"/>
                  </a:cubicBezTo>
                  <a:cubicBezTo>
                    <a:pt x="2261870" y="797560"/>
                    <a:pt x="2052320" y="1054100"/>
                    <a:pt x="1769110" y="1085850"/>
                  </a:cubicBezTo>
                  <a:cubicBezTo>
                    <a:pt x="1711960" y="1092200"/>
                    <a:pt x="1653540" y="1089660"/>
                    <a:pt x="1597660" y="1099820"/>
                  </a:cubicBezTo>
                  <a:cubicBezTo>
                    <a:pt x="1292860" y="1156970"/>
                    <a:pt x="1092200" y="1424940"/>
                    <a:pt x="1117600" y="1736090"/>
                  </a:cubicBezTo>
                  <a:cubicBezTo>
                    <a:pt x="1143000" y="2047240"/>
                    <a:pt x="1391920" y="2259330"/>
                    <a:pt x="1696720" y="2266950"/>
                  </a:cubicBezTo>
                  <a:cubicBezTo>
                    <a:pt x="2032000" y="2274570"/>
                    <a:pt x="2274570" y="2538730"/>
                    <a:pt x="2244090" y="2863850"/>
                  </a:cubicBezTo>
                  <a:cubicBezTo>
                    <a:pt x="2218690" y="3144520"/>
                    <a:pt x="1969770" y="3361690"/>
                    <a:pt x="1685290" y="3351530"/>
                  </a:cubicBezTo>
                  <a:cubicBezTo>
                    <a:pt x="1400810" y="3341370"/>
                    <a:pt x="1162050" y="3107690"/>
                    <a:pt x="1163320" y="2825750"/>
                  </a:cubicBezTo>
                  <a:cubicBezTo>
                    <a:pt x="1165860" y="2493010"/>
                    <a:pt x="897890" y="2219960"/>
                    <a:pt x="565150" y="2217420"/>
                  </a:cubicBezTo>
                  <a:cubicBezTo>
                    <a:pt x="562610" y="2217420"/>
                    <a:pt x="560070" y="2217420"/>
                    <a:pt x="557530" y="2217420"/>
                  </a:cubicBezTo>
                  <a:cubicBezTo>
                    <a:pt x="262890" y="2218690"/>
                    <a:pt x="30480" y="1971040"/>
                    <a:pt x="30480" y="1676400"/>
                  </a:cubicBezTo>
                  <a:close/>
                  <a:moveTo>
                    <a:pt x="2880360" y="5080"/>
                  </a:moveTo>
                  <a:cubicBezTo>
                    <a:pt x="3172460" y="5080"/>
                    <a:pt x="3418840" y="238760"/>
                    <a:pt x="3418840" y="529590"/>
                  </a:cubicBezTo>
                  <a:cubicBezTo>
                    <a:pt x="3418840" y="882650"/>
                    <a:pt x="3714750" y="1140460"/>
                    <a:pt x="4042410" y="1137920"/>
                  </a:cubicBezTo>
                  <a:cubicBezTo>
                    <a:pt x="4326890" y="1136650"/>
                    <a:pt x="4560570" y="1383030"/>
                    <a:pt x="4565650" y="1668780"/>
                  </a:cubicBezTo>
                  <a:cubicBezTo>
                    <a:pt x="4570730" y="1958340"/>
                    <a:pt x="4347210" y="2200910"/>
                    <a:pt x="4057650" y="2219960"/>
                  </a:cubicBezTo>
                  <a:cubicBezTo>
                    <a:pt x="3770630" y="2237740"/>
                    <a:pt x="3516630" y="2026920"/>
                    <a:pt x="3484880" y="1743710"/>
                  </a:cubicBezTo>
                  <a:cubicBezTo>
                    <a:pt x="3478530" y="1686560"/>
                    <a:pt x="3481070" y="1628140"/>
                    <a:pt x="3469640" y="1572260"/>
                  </a:cubicBezTo>
                  <a:cubicBezTo>
                    <a:pt x="3412490" y="1267460"/>
                    <a:pt x="3133090" y="1066800"/>
                    <a:pt x="2820670" y="1092200"/>
                  </a:cubicBezTo>
                  <a:cubicBezTo>
                    <a:pt x="2528570" y="1116330"/>
                    <a:pt x="2298700" y="1366520"/>
                    <a:pt x="2291080" y="1671320"/>
                  </a:cubicBezTo>
                  <a:cubicBezTo>
                    <a:pt x="2283460" y="2006600"/>
                    <a:pt x="2018030" y="2249170"/>
                    <a:pt x="1694180" y="2218690"/>
                  </a:cubicBezTo>
                  <a:cubicBezTo>
                    <a:pt x="1413510" y="2193290"/>
                    <a:pt x="1196340" y="1944370"/>
                    <a:pt x="1206500" y="1659890"/>
                  </a:cubicBezTo>
                  <a:cubicBezTo>
                    <a:pt x="1216660" y="1375410"/>
                    <a:pt x="1450340" y="1136650"/>
                    <a:pt x="1731010" y="1137920"/>
                  </a:cubicBezTo>
                  <a:cubicBezTo>
                    <a:pt x="2063750" y="1141730"/>
                    <a:pt x="2335530" y="875030"/>
                    <a:pt x="2339340" y="542290"/>
                  </a:cubicBezTo>
                  <a:cubicBezTo>
                    <a:pt x="2339340" y="538480"/>
                    <a:pt x="2339340" y="535940"/>
                    <a:pt x="2339340" y="532130"/>
                  </a:cubicBezTo>
                  <a:cubicBezTo>
                    <a:pt x="2338070" y="237490"/>
                    <a:pt x="2585720" y="5080"/>
                    <a:pt x="2880360" y="5080"/>
                  </a:cubicBezTo>
                  <a:close/>
                  <a:moveTo>
                    <a:pt x="4552950" y="2863850"/>
                  </a:moveTo>
                  <a:cubicBezTo>
                    <a:pt x="4552950" y="3154680"/>
                    <a:pt x="4319270" y="3401060"/>
                    <a:pt x="4028440" y="3401060"/>
                  </a:cubicBezTo>
                  <a:cubicBezTo>
                    <a:pt x="3674110" y="3401060"/>
                    <a:pt x="3417570" y="3696970"/>
                    <a:pt x="3418840" y="4024630"/>
                  </a:cubicBezTo>
                  <a:cubicBezTo>
                    <a:pt x="3421380" y="4309110"/>
                    <a:pt x="3175000" y="4542790"/>
                    <a:pt x="2889250" y="4547870"/>
                  </a:cubicBezTo>
                  <a:cubicBezTo>
                    <a:pt x="2603500" y="4552950"/>
                    <a:pt x="2354580" y="4326890"/>
                    <a:pt x="2336800" y="4041140"/>
                  </a:cubicBezTo>
                  <a:cubicBezTo>
                    <a:pt x="2319020" y="3755390"/>
                    <a:pt x="2531110" y="3498850"/>
                    <a:pt x="2814320" y="3467100"/>
                  </a:cubicBezTo>
                  <a:cubicBezTo>
                    <a:pt x="2871470" y="3460750"/>
                    <a:pt x="2929890" y="3463290"/>
                    <a:pt x="2985770" y="3453130"/>
                  </a:cubicBezTo>
                  <a:cubicBezTo>
                    <a:pt x="3290570" y="3395980"/>
                    <a:pt x="3491230" y="3115310"/>
                    <a:pt x="3465830" y="2802890"/>
                  </a:cubicBezTo>
                  <a:cubicBezTo>
                    <a:pt x="3441700" y="2510790"/>
                    <a:pt x="3191510" y="2255520"/>
                    <a:pt x="2886710" y="2247900"/>
                  </a:cubicBezTo>
                  <a:cubicBezTo>
                    <a:pt x="2551430" y="2240280"/>
                    <a:pt x="2321560" y="1974850"/>
                    <a:pt x="2350770" y="1651000"/>
                  </a:cubicBezTo>
                  <a:cubicBezTo>
                    <a:pt x="2377440" y="1370330"/>
                    <a:pt x="2613660" y="1153160"/>
                    <a:pt x="2898140" y="1163320"/>
                  </a:cubicBezTo>
                  <a:cubicBezTo>
                    <a:pt x="3181350" y="1173480"/>
                    <a:pt x="3407410" y="1405890"/>
                    <a:pt x="3407410" y="1689100"/>
                  </a:cubicBezTo>
                  <a:cubicBezTo>
                    <a:pt x="3406140" y="2035810"/>
                    <a:pt x="3698240" y="2322830"/>
                    <a:pt x="4025900" y="2321560"/>
                  </a:cubicBezTo>
                  <a:cubicBezTo>
                    <a:pt x="4320540" y="2321560"/>
                    <a:pt x="4552950" y="2569210"/>
                    <a:pt x="4552950" y="2863850"/>
                  </a:cubicBezTo>
                  <a:close/>
                  <a:moveTo>
                    <a:pt x="1701800" y="4535170"/>
                  </a:moveTo>
                  <a:cubicBezTo>
                    <a:pt x="1410970" y="4535170"/>
                    <a:pt x="1164590" y="4301490"/>
                    <a:pt x="1164590" y="4010660"/>
                  </a:cubicBezTo>
                  <a:cubicBezTo>
                    <a:pt x="1164590" y="3657600"/>
                    <a:pt x="855980" y="3399790"/>
                    <a:pt x="528320" y="3402330"/>
                  </a:cubicBezTo>
                  <a:cubicBezTo>
                    <a:pt x="243840" y="3403600"/>
                    <a:pt x="10160" y="3157220"/>
                    <a:pt x="5080" y="2871470"/>
                  </a:cubicBezTo>
                  <a:cubicBezTo>
                    <a:pt x="0" y="2585720"/>
                    <a:pt x="226060" y="2336800"/>
                    <a:pt x="511810" y="2319020"/>
                  </a:cubicBezTo>
                  <a:cubicBezTo>
                    <a:pt x="797560" y="2301240"/>
                    <a:pt x="1054100" y="2513330"/>
                    <a:pt x="1085850" y="2796540"/>
                  </a:cubicBezTo>
                  <a:cubicBezTo>
                    <a:pt x="1092200" y="2853690"/>
                    <a:pt x="1089660" y="2912110"/>
                    <a:pt x="1099820" y="2967990"/>
                  </a:cubicBezTo>
                  <a:cubicBezTo>
                    <a:pt x="1156970" y="3272790"/>
                    <a:pt x="1450340" y="3473450"/>
                    <a:pt x="1761490" y="3448050"/>
                  </a:cubicBezTo>
                  <a:cubicBezTo>
                    <a:pt x="2072640" y="3422650"/>
                    <a:pt x="2297430" y="3173730"/>
                    <a:pt x="2305050" y="2868930"/>
                  </a:cubicBezTo>
                  <a:cubicBezTo>
                    <a:pt x="2312670" y="2533650"/>
                    <a:pt x="2576830" y="2291080"/>
                    <a:pt x="2901950" y="2321560"/>
                  </a:cubicBezTo>
                  <a:cubicBezTo>
                    <a:pt x="3182620" y="2346960"/>
                    <a:pt x="3399790" y="2595880"/>
                    <a:pt x="3389630" y="2880360"/>
                  </a:cubicBezTo>
                  <a:cubicBezTo>
                    <a:pt x="3379470" y="3164839"/>
                    <a:pt x="3145790" y="3403600"/>
                    <a:pt x="2863850" y="3402330"/>
                  </a:cubicBezTo>
                  <a:cubicBezTo>
                    <a:pt x="2517140" y="3401060"/>
                    <a:pt x="2242820" y="3680460"/>
                    <a:pt x="2244090" y="4008120"/>
                  </a:cubicBezTo>
                  <a:cubicBezTo>
                    <a:pt x="2244090" y="4302760"/>
                    <a:pt x="1996440" y="4535170"/>
                    <a:pt x="1701800" y="4535170"/>
                  </a:cubicBezTo>
                  <a:close/>
                </a:path>
              </a:pathLst>
            </a:custGeom>
            <a:blipFill>
              <a:blip r:embed="rId2"/>
              <a:stretch>
                <a:fillRect l="-24754" t="0" r="-24754" b="0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7656771" y="1914122"/>
            <a:ext cx="3894438" cy="3892315"/>
            <a:chOff x="0" y="0"/>
            <a:chExt cx="4658360" cy="46558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-10160"/>
              <a:ext cx="4658360" cy="4668519"/>
            </a:xfrm>
            <a:custGeom>
              <a:avLst/>
              <a:gdLst/>
              <a:ahLst/>
              <a:cxnLst/>
              <a:rect r="r" b="b" t="t" l="l"/>
              <a:pathLst>
                <a:path h="4668519" w="4658360">
                  <a:moveTo>
                    <a:pt x="4658360" y="2294890"/>
                  </a:moveTo>
                  <a:cubicBezTo>
                    <a:pt x="4654550" y="2772410"/>
                    <a:pt x="4324350" y="3102610"/>
                    <a:pt x="3882390" y="3116580"/>
                  </a:cubicBezTo>
                  <a:cubicBezTo>
                    <a:pt x="3511550" y="3128010"/>
                    <a:pt x="3215640" y="3357880"/>
                    <a:pt x="3130550" y="3702050"/>
                  </a:cubicBezTo>
                  <a:cubicBezTo>
                    <a:pt x="3115310" y="3771900"/>
                    <a:pt x="3107690" y="3844290"/>
                    <a:pt x="3106420" y="3915410"/>
                  </a:cubicBezTo>
                  <a:cubicBezTo>
                    <a:pt x="3088640" y="4340860"/>
                    <a:pt x="2748280" y="4668519"/>
                    <a:pt x="2325370" y="4667250"/>
                  </a:cubicBezTo>
                  <a:cubicBezTo>
                    <a:pt x="1902460" y="4665980"/>
                    <a:pt x="1565910" y="4333240"/>
                    <a:pt x="1553210" y="3907790"/>
                  </a:cubicBezTo>
                  <a:cubicBezTo>
                    <a:pt x="1539240" y="3441700"/>
                    <a:pt x="1230630" y="3133090"/>
                    <a:pt x="760730" y="3116580"/>
                  </a:cubicBezTo>
                  <a:cubicBezTo>
                    <a:pt x="334010" y="3100070"/>
                    <a:pt x="1270" y="2762250"/>
                    <a:pt x="0" y="2343150"/>
                  </a:cubicBezTo>
                  <a:cubicBezTo>
                    <a:pt x="0" y="1922780"/>
                    <a:pt x="332740" y="1577340"/>
                    <a:pt x="753110" y="1562100"/>
                  </a:cubicBezTo>
                  <a:cubicBezTo>
                    <a:pt x="1236980" y="1543050"/>
                    <a:pt x="1536700" y="1243330"/>
                    <a:pt x="1553210" y="760730"/>
                  </a:cubicBezTo>
                  <a:cubicBezTo>
                    <a:pt x="1568450" y="350520"/>
                    <a:pt x="1899920" y="21590"/>
                    <a:pt x="2310130" y="11430"/>
                  </a:cubicBezTo>
                  <a:cubicBezTo>
                    <a:pt x="2716530" y="0"/>
                    <a:pt x="3068320" y="311150"/>
                    <a:pt x="3102610" y="712470"/>
                  </a:cubicBezTo>
                  <a:cubicBezTo>
                    <a:pt x="3136900" y="1113790"/>
                    <a:pt x="2856230" y="1489710"/>
                    <a:pt x="2448560" y="1551940"/>
                  </a:cubicBezTo>
                  <a:cubicBezTo>
                    <a:pt x="2369820" y="1564640"/>
                    <a:pt x="2287270" y="1560830"/>
                    <a:pt x="2208530" y="1573530"/>
                  </a:cubicBezTo>
                  <a:cubicBezTo>
                    <a:pt x="1800860" y="1638300"/>
                    <a:pt x="1513840" y="2010410"/>
                    <a:pt x="1555750" y="2414270"/>
                  </a:cubicBezTo>
                  <a:cubicBezTo>
                    <a:pt x="1597660" y="2818130"/>
                    <a:pt x="1945640" y="3128010"/>
                    <a:pt x="2349500" y="3116580"/>
                  </a:cubicBezTo>
                  <a:cubicBezTo>
                    <a:pt x="2763520" y="3106420"/>
                    <a:pt x="3096260" y="2772410"/>
                    <a:pt x="3105150" y="2358390"/>
                  </a:cubicBezTo>
                  <a:cubicBezTo>
                    <a:pt x="3115310" y="2018030"/>
                    <a:pt x="3265170" y="1764030"/>
                    <a:pt x="3577590" y="1628140"/>
                  </a:cubicBezTo>
                  <a:cubicBezTo>
                    <a:pt x="3890010" y="1492250"/>
                    <a:pt x="4154170" y="1551940"/>
                    <a:pt x="4398010" y="1761490"/>
                  </a:cubicBezTo>
                  <a:cubicBezTo>
                    <a:pt x="4573270" y="1912620"/>
                    <a:pt x="4654550" y="2112010"/>
                    <a:pt x="4658360" y="2294890"/>
                  </a:cubicBezTo>
                  <a:close/>
                  <a:moveTo>
                    <a:pt x="730250" y="3237230"/>
                  </a:moveTo>
                  <a:cubicBezTo>
                    <a:pt x="1084580" y="3234690"/>
                    <a:pt x="1375410" y="3520440"/>
                    <a:pt x="1377950" y="3870960"/>
                  </a:cubicBezTo>
                  <a:cubicBezTo>
                    <a:pt x="1381760" y="4227830"/>
                    <a:pt x="1097280" y="4519930"/>
                    <a:pt x="740410" y="4523740"/>
                  </a:cubicBezTo>
                  <a:cubicBezTo>
                    <a:pt x="740410" y="4523740"/>
                    <a:pt x="739140" y="4523740"/>
                    <a:pt x="739140" y="4523740"/>
                  </a:cubicBezTo>
                  <a:cubicBezTo>
                    <a:pt x="386080" y="4527550"/>
                    <a:pt x="92710" y="4236720"/>
                    <a:pt x="91440" y="3879850"/>
                  </a:cubicBezTo>
                  <a:cubicBezTo>
                    <a:pt x="90170" y="3522980"/>
                    <a:pt x="378460" y="3239770"/>
                    <a:pt x="730250" y="3237230"/>
                  </a:cubicBezTo>
                  <a:close/>
                  <a:moveTo>
                    <a:pt x="764540" y="128270"/>
                  </a:moveTo>
                  <a:cubicBezTo>
                    <a:pt x="1118870" y="125730"/>
                    <a:pt x="1409700" y="411480"/>
                    <a:pt x="1412240" y="762000"/>
                  </a:cubicBezTo>
                  <a:cubicBezTo>
                    <a:pt x="1416050" y="1118870"/>
                    <a:pt x="1131570" y="1410970"/>
                    <a:pt x="774700" y="1414780"/>
                  </a:cubicBezTo>
                  <a:cubicBezTo>
                    <a:pt x="774700" y="1414780"/>
                    <a:pt x="773430" y="1414780"/>
                    <a:pt x="773430" y="1414780"/>
                  </a:cubicBezTo>
                  <a:cubicBezTo>
                    <a:pt x="420370" y="1418590"/>
                    <a:pt x="127000" y="1126490"/>
                    <a:pt x="125730" y="770890"/>
                  </a:cubicBezTo>
                  <a:cubicBezTo>
                    <a:pt x="124460" y="415290"/>
                    <a:pt x="412750" y="130810"/>
                    <a:pt x="764540" y="128270"/>
                  </a:cubicBezTo>
                  <a:close/>
                  <a:moveTo>
                    <a:pt x="3893820" y="3237230"/>
                  </a:moveTo>
                  <a:cubicBezTo>
                    <a:pt x="4246880" y="3234690"/>
                    <a:pt x="4538980" y="3520440"/>
                    <a:pt x="4541520" y="3870960"/>
                  </a:cubicBezTo>
                  <a:cubicBezTo>
                    <a:pt x="4545330" y="4227830"/>
                    <a:pt x="4260850" y="4519930"/>
                    <a:pt x="3903980" y="4523740"/>
                  </a:cubicBezTo>
                  <a:cubicBezTo>
                    <a:pt x="3903980" y="4523740"/>
                    <a:pt x="3902710" y="4523740"/>
                    <a:pt x="3902710" y="4523740"/>
                  </a:cubicBezTo>
                  <a:cubicBezTo>
                    <a:pt x="3549650" y="4527550"/>
                    <a:pt x="3256280" y="4236720"/>
                    <a:pt x="3253740" y="3879850"/>
                  </a:cubicBezTo>
                  <a:cubicBezTo>
                    <a:pt x="3251200" y="3522980"/>
                    <a:pt x="3542030" y="3239770"/>
                    <a:pt x="3893820" y="3237230"/>
                  </a:cubicBezTo>
                  <a:close/>
                  <a:moveTo>
                    <a:pt x="3902710" y="85090"/>
                  </a:moveTo>
                  <a:cubicBezTo>
                    <a:pt x="3550920" y="85090"/>
                    <a:pt x="3260090" y="373380"/>
                    <a:pt x="3260090" y="723900"/>
                  </a:cubicBezTo>
                  <a:cubicBezTo>
                    <a:pt x="3258820" y="736600"/>
                    <a:pt x="3260090" y="749300"/>
                    <a:pt x="3260090" y="763270"/>
                  </a:cubicBezTo>
                  <a:cubicBezTo>
                    <a:pt x="3260090" y="777240"/>
                    <a:pt x="3258820" y="792480"/>
                    <a:pt x="3258820" y="807720"/>
                  </a:cubicBezTo>
                  <a:cubicBezTo>
                    <a:pt x="3251200" y="890270"/>
                    <a:pt x="3241040" y="1029970"/>
                    <a:pt x="3204210" y="1103630"/>
                  </a:cubicBezTo>
                  <a:cubicBezTo>
                    <a:pt x="3093720" y="1320800"/>
                    <a:pt x="2687320" y="1681480"/>
                    <a:pt x="2443480" y="1678940"/>
                  </a:cubicBezTo>
                  <a:cubicBezTo>
                    <a:pt x="2413000" y="1678940"/>
                    <a:pt x="2382519" y="1681480"/>
                    <a:pt x="2352040" y="1685290"/>
                  </a:cubicBezTo>
                  <a:lnTo>
                    <a:pt x="2334260" y="1685290"/>
                  </a:lnTo>
                  <a:cubicBezTo>
                    <a:pt x="1982470" y="1685290"/>
                    <a:pt x="1691640" y="1973580"/>
                    <a:pt x="1691640" y="2324100"/>
                  </a:cubicBezTo>
                  <a:cubicBezTo>
                    <a:pt x="1691640" y="2674620"/>
                    <a:pt x="1982470" y="2973070"/>
                    <a:pt x="2335530" y="2971800"/>
                  </a:cubicBezTo>
                  <a:cubicBezTo>
                    <a:pt x="2692400" y="2970530"/>
                    <a:pt x="2979420" y="2680970"/>
                    <a:pt x="2978150" y="2324100"/>
                  </a:cubicBezTo>
                  <a:cubicBezTo>
                    <a:pt x="2978150" y="2324100"/>
                    <a:pt x="2978150" y="2322830"/>
                    <a:pt x="2978150" y="2322830"/>
                  </a:cubicBezTo>
                  <a:cubicBezTo>
                    <a:pt x="2978150" y="2315210"/>
                    <a:pt x="2978150" y="2308860"/>
                    <a:pt x="2976880" y="2301240"/>
                  </a:cubicBezTo>
                  <a:lnTo>
                    <a:pt x="2978150" y="2301240"/>
                  </a:lnTo>
                  <a:cubicBezTo>
                    <a:pt x="2981960" y="2247900"/>
                    <a:pt x="2965450" y="2136140"/>
                    <a:pt x="2981960" y="2084070"/>
                  </a:cubicBezTo>
                  <a:cubicBezTo>
                    <a:pt x="3061970" y="1831340"/>
                    <a:pt x="3605530" y="1366520"/>
                    <a:pt x="3876040" y="1372870"/>
                  </a:cubicBezTo>
                  <a:lnTo>
                    <a:pt x="3903980" y="1372870"/>
                  </a:lnTo>
                  <a:cubicBezTo>
                    <a:pt x="4260850" y="1370330"/>
                    <a:pt x="4547870" y="1080770"/>
                    <a:pt x="4546600" y="723900"/>
                  </a:cubicBezTo>
                  <a:cubicBezTo>
                    <a:pt x="4546600" y="372110"/>
                    <a:pt x="4257040" y="85090"/>
                    <a:pt x="3902710" y="85090"/>
                  </a:cubicBezTo>
                  <a:close/>
                </a:path>
              </a:pathLst>
            </a:custGeom>
            <a:blipFill>
              <a:blip r:embed="rId3"/>
              <a:stretch>
                <a:fillRect l="-24870" t="0" r="-24870" b="0"/>
              </a:stretch>
            </a:blip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3121496" y="1914122"/>
            <a:ext cx="3907549" cy="3892315"/>
            <a:chOff x="0" y="0"/>
            <a:chExt cx="4560570" cy="45427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-5080" y="-5080"/>
              <a:ext cx="4570730" cy="4552950"/>
            </a:xfrm>
            <a:custGeom>
              <a:avLst/>
              <a:gdLst/>
              <a:ahLst/>
              <a:cxnLst/>
              <a:rect r="r" b="b" t="t" l="l"/>
              <a:pathLst>
                <a:path h="4552950" w="4570730">
                  <a:moveTo>
                    <a:pt x="30480" y="1676400"/>
                  </a:moveTo>
                  <a:cubicBezTo>
                    <a:pt x="30480" y="1385570"/>
                    <a:pt x="264160" y="1139190"/>
                    <a:pt x="554990" y="1139190"/>
                  </a:cubicBezTo>
                  <a:cubicBezTo>
                    <a:pt x="887730" y="1141730"/>
                    <a:pt x="1160780" y="873760"/>
                    <a:pt x="1163320" y="541020"/>
                  </a:cubicBezTo>
                  <a:cubicBezTo>
                    <a:pt x="1163320" y="537210"/>
                    <a:pt x="1163320" y="532130"/>
                    <a:pt x="1163320" y="528320"/>
                  </a:cubicBezTo>
                  <a:cubicBezTo>
                    <a:pt x="1162050" y="243840"/>
                    <a:pt x="1408430" y="10160"/>
                    <a:pt x="1694180" y="5080"/>
                  </a:cubicBezTo>
                  <a:cubicBezTo>
                    <a:pt x="1979930" y="0"/>
                    <a:pt x="2228850" y="226060"/>
                    <a:pt x="2245360" y="511810"/>
                  </a:cubicBezTo>
                  <a:cubicBezTo>
                    <a:pt x="2261870" y="797560"/>
                    <a:pt x="2052320" y="1054100"/>
                    <a:pt x="1769110" y="1085850"/>
                  </a:cubicBezTo>
                  <a:cubicBezTo>
                    <a:pt x="1711960" y="1092200"/>
                    <a:pt x="1653540" y="1089660"/>
                    <a:pt x="1597660" y="1099820"/>
                  </a:cubicBezTo>
                  <a:cubicBezTo>
                    <a:pt x="1292860" y="1156970"/>
                    <a:pt x="1092200" y="1424940"/>
                    <a:pt x="1117600" y="1736090"/>
                  </a:cubicBezTo>
                  <a:cubicBezTo>
                    <a:pt x="1143000" y="2047240"/>
                    <a:pt x="1391920" y="2259330"/>
                    <a:pt x="1696720" y="2266950"/>
                  </a:cubicBezTo>
                  <a:cubicBezTo>
                    <a:pt x="2032000" y="2274570"/>
                    <a:pt x="2274570" y="2538730"/>
                    <a:pt x="2244090" y="2863850"/>
                  </a:cubicBezTo>
                  <a:cubicBezTo>
                    <a:pt x="2218690" y="3144520"/>
                    <a:pt x="1969770" y="3361690"/>
                    <a:pt x="1685290" y="3351530"/>
                  </a:cubicBezTo>
                  <a:cubicBezTo>
                    <a:pt x="1400810" y="3341370"/>
                    <a:pt x="1162050" y="3107690"/>
                    <a:pt x="1163320" y="2825750"/>
                  </a:cubicBezTo>
                  <a:cubicBezTo>
                    <a:pt x="1165860" y="2493010"/>
                    <a:pt x="897890" y="2219960"/>
                    <a:pt x="565150" y="2217420"/>
                  </a:cubicBezTo>
                  <a:cubicBezTo>
                    <a:pt x="562610" y="2217420"/>
                    <a:pt x="560070" y="2217420"/>
                    <a:pt x="557530" y="2217420"/>
                  </a:cubicBezTo>
                  <a:cubicBezTo>
                    <a:pt x="262890" y="2218690"/>
                    <a:pt x="30480" y="1971040"/>
                    <a:pt x="30480" y="1676400"/>
                  </a:cubicBezTo>
                  <a:close/>
                  <a:moveTo>
                    <a:pt x="2880360" y="5080"/>
                  </a:moveTo>
                  <a:cubicBezTo>
                    <a:pt x="3172460" y="5080"/>
                    <a:pt x="3418840" y="238760"/>
                    <a:pt x="3418840" y="529590"/>
                  </a:cubicBezTo>
                  <a:cubicBezTo>
                    <a:pt x="3418840" y="882650"/>
                    <a:pt x="3714750" y="1140460"/>
                    <a:pt x="4042410" y="1137920"/>
                  </a:cubicBezTo>
                  <a:cubicBezTo>
                    <a:pt x="4326890" y="1136650"/>
                    <a:pt x="4560570" y="1383030"/>
                    <a:pt x="4565650" y="1668780"/>
                  </a:cubicBezTo>
                  <a:cubicBezTo>
                    <a:pt x="4570730" y="1958340"/>
                    <a:pt x="4347210" y="2200910"/>
                    <a:pt x="4057650" y="2219960"/>
                  </a:cubicBezTo>
                  <a:cubicBezTo>
                    <a:pt x="3770630" y="2237740"/>
                    <a:pt x="3516630" y="2026920"/>
                    <a:pt x="3484880" y="1743710"/>
                  </a:cubicBezTo>
                  <a:cubicBezTo>
                    <a:pt x="3478530" y="1686560"/>
                    <a:pt x="3481070" y="1628140"/>
                    <a:pt x="3469640" y="1572260"/>
                  </a:cubicBezTo>
                  <a:cubicBezTo>
                    <a:pt x="3412490" y="1267460"/>
                    <a:pt x="3133090" y="1066800"/>
                    <a:pt x="2820670" y="1092200"/>
                  </a:cubicBezTo>
                  <a:cubicBezTo>
                    <a:pt x="2528570" y="1116330"/>
                    <a:pt x="2298700" y="1366520"/>
                    <a:pt x="2291080" y="1671320"/>
                  </a:cubicBezTo>
                  <a:cubicBezTo>
                    <a:pt x="2283460" y="2006600"/>
                    <a:pt x="2018030" y="2249170"/>
                    <a:pt x="1694180" y="2218690"/>
                  </a:cubicBezTo>
                  <a:cubicBezTo>
                    <a:pt x="1413510" y="2193290"/>
                    <a:pt x="1196340" y="1944370"/>
                    <a:pt x="1206500" y="1659890"/>
                  </a:cubicBezTo>
                  <a:cubicBezTo>
                    <a:pt x="1216660" y="1375410"/>
                    <a:pt x="1450340" y="1136650"/>
                    <a:pt x="1731010" y="1137920"/>
                  </a:cubicBezTo>
                  <a:cubicBezTo>
                    <a:pt x="2063750" y="1141730"/>
                    <a:pt x="2335530" y="875030"/>
                    <a:pt x="2339340" y="542290"/>
                  </a:cubicBezTo>
                  <a:cubicBezTo>
                    <a:pt x="2339340" y="538480"/>
                    <a:pt x="2339340" y="535940"/>
                    <a:pt x="2339340" y="532130"/>
                  </a:cubicBezTo>
                  <a:cubicBezTo>
                    <a:pt x="2338070" y="237490"/>
                    <a:pt x="2585720" y="5080"/>
                    <a:pt x="2880360" y="5080"/>
                  </a:cubicBezTo>
                  <a:close/>
                  <a:moveTo>
                    <a:pt x="4552950" y="2863850"/>
                  </a:moveTo>
                  <a:cubicBezTo>
                    <a:pt x="4552950" y="3154680"/>
                    <a:pt x="4319270" y="3401060"/>
                    <a:pt x="4028440" y="3401060"/>
                  </a:cubicBezTo>
                  <a:cubicBezTo>
                    <a:pt x="3674110" y="3401060"/>
                    <a:pt x="3417570" y="3696970"/>
                    <a:pt x="3418840" y="4024630"/>
                  </a:cubicBezTo>
                  <a:cubicBezTo>
                    <a:pt x="3421380" y="4309110"/>
                    <a:pt x="3175000" y="4542790"/>
                    <a:pt x="2889250" y="4547870"/>
                  </a:cubicBezTo>
                  <a:cubicBezTo>
                    <a:pt x="2603500" y="4552950"/>
                    <a:pt x="2354580" y="4326890"/>
                    <a:pt x="2336800" y="4041140"/>
                  </a:cubicBezTo>
                  <a:cubicBezTo>
                    <a:pt x="2319020" y="3755390"/>
                    <a:pt x="2531110" y="3498850"/>
                    <a:pt x="2814320" y="3467100"/>
                  </a:cubicBezTo>
                  <a:cubicBezTo>
                    <a:pt x="2871470" y="3460750"/>
                    <a:pt x="2929890" y="3463290"/>
                    <a:pt x="2985770" y="3453130"/>
                  </a:cubicBezTo>
                  <a:cubicBezTo>
                    <a:pt x="3290570" y="3395980"/>
                    <a:pt x="3491230" y="3115310"/>
                    <a:pt x="3465830" y="2802890"/>
                  </a:cubicBezTo>
                  <a:cubicBezTo>
                    <a:pt x="3441700" y="2510790"/>
                    <a:pt x="3191510" y="2255520"/>
                    <a:pt x="2886710" y="2247900"/>
                  </a:cubicBezTo>
                  <a:cubicBezTo>
                    <a:pt x="2551430" y="2240280"/>
                    <a:pt x="2321560" y="1974850"/>
                    <a:pt x="2350770" y="1651000"/>
                  </a:cubicBezTo>
                  <a:cubicBezTo>
                    <a:pt x="2377440" y="1370330"/>
                    <a:pt x="2613660" y="1153160"/>
                    <a:pt x="2898140" y="1163320"/>
                  </a:cubicBezTo>
                  <a:cubicBezTo>
                    <a:pt x="3181350" y="1173480"/>
                    <a:pt x="3407410" y="1405890"/>
                    <a:pt x="3407410" y="1689100"/>
                  </a:cubicBezTo>
                  <a:cubicBezTo>
                    <a:pt x="3406140" y="2035810"/>
                    <a:pt x="3698240" y="2322830"/>
                    <a:pt x="4025900" y="2321560"/>
                  </a:cubicBezTo>
                  <a:cubicBezTo>
                    <a:pt x="4320540" y="2321560"/>
                    <a:pt x="4552950" y="2569210"/>
                    <a:pt x="4552950" y="2863850"/>
                  </a:cubicBezTo>
                  <a:close/>
                  <a:moveTo>
                    <a:pt x="1701800" y="4535170"/>
                  </a:moveTo>
                  <a:cubicBezTo>
                    <a:pt x="1410970" y="4535170"/>
                    <a:pt x="1164590" y="4301490"/>
                    <a:pt x="1164590" y="4010660"/>
                  </a:cubicBezTo>
                  <a:cubicBezTo>
                    <a:pt x="1164590" y="3657600"/>
                    <a:pt x="855980" y="3399790"/>
                    <a:pt x="528320" y="3402330"/>
                  </a:cubicBezTo>
                  <a:cubicBezTo>
                    <a:pt x="243840" y="3403600"/>
                    <a:pt x="10160" y="3157220"/>
                    <a:pt x="5080" y="2871470"/>
                  </a:cubicBezTo>
                  <a:cubicBezTo>
                    <a:pt x="0" y="2585720"/>
                    <a:pt x="226060" y="2336800"/>
                    <a:pt x="511810" y="2319020"/>
                  </a:cubicBezTo>
                  <a:cubicBezTo>
                    <a:pt x="797560" y="2301240"/>
                    <a:pt x="1054100" y="2513330"/>
                    <a:pt x="1085850" y="2796540"/>
                  </a:cubicBezTo>
                  <a:cubicBezTo>
                    <a:pt x="1092200" y="2853690"/>
                    <a:pt x="1089660" y="2912110"/>
                    <a:pt x="1099820" y="2967990"/>
                  </a:cubicBezTo>
                  <a:cubicBezTo>
                    <a:pt x="1156970" y="3272790"/>
                    <a:pt x="1450340" y="3473450"/>
                    <a:pt x="1761490" y="3448050"/>
                  </a:cubicBezTo>
                  <a:cubicBezTo>
                    <a:pt x="2072640" y="3422650"/>
                    <a:pt x="2297430" y="3173730"/>
                    <a:pt x="2305050" y="2868930"/>
                  </a:cubicBezTo>
                  <a:cubicBezTo>
                    <a:pt x="2312670" y="2533650"/>
                    <a:pt x="2576830" y="2291080"/>
                    <a:pt x="2901950" y="2321560"/>
                  </a:cubicBezTo>
                  <a:cubicBezTo>
                    <a:pt x="3182620" y="2346960"/>
                    <a:pt x="3399790" y="2595880"/>
                    <a:pt x="3389630" y="2880360"/>
                  </a:cubicBezTo>
                  <a:cubicBezTo>
                    <a:pt x="3379470" y="3164839"/>
                    <a:pt x="3145790" y="3403600"/>
                    <a:pt x="2863850" y="3402330"/>
                  </a:cubicBezTo>
                  <a:cubicBezTo>
                    <a:pt x="2517140" y="3401060"/>
                    <a:pt x="2242820" y="3680460"/>
                    <a:pt x="2244090" y="4008120"/>
                  </a:cubicBezTo>
                  <a:cubicBezTo>
                    <a:pt x="2244090" y="4302760"/>
                    <a:pt x="1996440" y="4535170"/>
                    <a:pt x="1701800" y="4535170"/>
                  </a:cubicBezTo>
                  <a:close/>
                </a:path>
              </a:pathLst>
            </a:custGeom>
            <a:blipFill>
              <a:blip r:embed="rId4"/>
              <a:stretch>
                <a:fillRect l="0" t="-195" r="0" b="-195"/>
              </a:stretch>
            </a:blip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723776" y="6473060"/>
            <a:ext cx="2817867" cy="445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3029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HORTIFRUIT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195056" y="6473060"/>
            <a:ext cx="2817867" cy="445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3029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LEY N°21.719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249063" y="6473060"/>
            <a:ext cx="3652415" cy="445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3029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OPEN METADATA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896344" y="7293696"/>
            <a:ext cx="5415291" cy="1564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Actualización de la ley n° 19.628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Agencia de proteccion de datos personales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Ampliar derechos de ARCO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Estandar RGDP europeo</a:t>
            </a:r>
          </a:p>
          <a:p>
            <a:pPr algn="just" marL="388620" indent="-194310" lvl="1">
              <a:lnSpc>
                <a:spcPts val="2520"/>
              </a:lnSpc>
              <a:spcBef>
                <a:spcPct val="0"/>
              </a:spcBef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1 de Diciembre de 2026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536244" y="7293696"/>
            <a:ext cx="5415291" cy="1249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Centraliza datos empresariales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 Mejora gobernanza y calidad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 Facilita colaboración y decisiones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 Integración con herramientas modernas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425064" y="7293696"/>
            <a:ext cx="5415291" cy="1564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Empresa lider de exportación de berries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Fundada 1983 en VIII Región 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Presencia en 15 paises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Adopto el estandar ISO 27001</a:t>
            </a:r>
          </a:p>
          <a:p>
            <a:pPr algn="just" marL="388620" indent="-194310" lvl="1">
              <a:lnSpc>
                <a:spcPts val="2520"/>
              </a:lnSpc>
              <a:spcBef>
                <a:spcPct val="0"/>
              </a:spcBef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Promueve la innovación tecnologica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0" y="1028700"/>
            <a:ext cx="6456506" cy="8229600"/>
            <a:chOff x="0" y="0"/>
            <a:chExt cx="2682240" cy="3418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21590" y="-40640"/>
              <a:ext cx="2766060" cy="3455670"/>
            </a:xfrm>
            <a:custGeom>
              <a:avLst/>
              <a:gdLst/>
              <a:ahLst/>
              <a:cxnLst/>
              <a:rect r="r" b="b" t="t" l="l"/>
              <a:pathLst>
                <a:path h="3455670" w="2766060">
                  <a:moveTo>
                    <a:pt x="91440" y="2453640"/>
                  </a:moveTo>
                  <a:lnTo>
                    <a:pt x="90170" y="2452370"/>
                  </a:lnTo>
                  <a:cubicBezTo>
                    <a:pt x="53340" y="2378710"/>
                    <a:pt x="63500" y="2291080"/>
                    <a:pt x="63500" y="2212340"/>
                  </a:cubicBezTo>
                  <a:cubicBezTo>
                    <a:pt x="63500" y="2179320"/>
                    <a:pt x="63500" y="2137410"/>
                    <a:pt x="64770" y="2105660"/>
                  </a:cubicBezTo>
                  <a:cubicBezTo>
                    <a:pt x="68580" y="2000250"/>
                    <a:pt x="41910" y="1897380"/>
                    <a:pt x="123190" y="1814830"/>
                  </a:cubicBezTo>
                  <a:cubicBezTo>
                    <a:pt x="170180" y="1765300"/>
                    <a:pt x="236220" y="1738630"/>
                    <a:pt x="309880" y="1739900"/>
                  </a:cubicBezTo>
                  <a:cubicBezTo>
                    <a:pt x="309880" y="1739900"/>
                    <a:pt x="566420" y="1741170"/>
                    <a:pt x="566420" y="1741170"/>
                  </a:cubicBezTo>
                  <a:cubicBezTo>
                    <a:pt x="716280" y="1748790"/>
                    <a:pt x="857250" y="1724660"/>
                    <a:pt x="905510" y="1583690"/>
                  </a:cubicBezTo>
                  <a:cubicBezTo>
                    <a:pt x="918210" y="1541780"/>
                    <a:pt x="914400" y="1456690"/>
                    <a:pt x="915670" y="1412240"/>
                  </a:cubicBezTo>
                  <a:cubicBezTo>
                    <a:pt x="914400" y="1393190"/>
                    <a:pt x="920750" y="1193800"/>
                    <a:pt x="916940" y="1181100"/>
                  </a:cubicBezTo>
                  <a:cubicBezTo>
                    <a:pt x="904240" y="1041400"/>
                    <a:pt x="1026160" y="923290"/>
                    <a:pt x="1164590" y="929640"/>
                  </a:cubicBezTo>
                  <a:cubicBezTo>
                    <a:pt x="1272540" y="930910"/>
                    <a:pt x="1389380" y="929640"/>
                    <a:pt x="1497330" y="929640"/>
                  </a:cubicBezTo>
                  <a:cubicBezTo>
                    <a:pt x="1626870" y="927100"/>
                    <a:pt x="1752600" y="773430"/>
                    <a:pt x="1750060" y="641350"/>
                  </a:cubicBezTo>
                  <a:cubicBezTo>
                    <a:pt x="1752600" y="542290"/>
                    <a:pt x="1752600" y="346710"/>
                    <a:pt x="1756410" y="245110"/>
                  </a:cubicBezTo>
                  <a:cubicBezTo>
                    <a:pt x="1776730" y="0"/>
                    <a:pt x="2015490" y="43180"/>
                    <a:pt x="2194560" y="39370"/>
                  </a:cubicBezTo>
                  <a:cubicBezTo>
                    <a:pt x="2195830" y="39370"/>
                    <a:pt x="2448560" y="39370"/>
                    <a:pt x="2449830" y="39370"/>
                  </a:cubicBezTo>
                  <a:cubicBezTo>
                    <a:pt x="2766060" y="54610"/>
                    <a:pt x="2675890" y="440690"/>
                    <a:pt x="2689860" y="633730"/>
                  </a:cubicBezTo>
                  <a:cubicBezTo>
                    <a:pt x="2689860" y="770890"/>
                    <a:pt x="2584450" y="894080"/>
                    <a:pt x="2447290" y="887730"/>
                  </a:cubicBezTo>
                  <a:cubicBezTo>
                    <a:pt x="2334260" y="885190"/>
                    <a:pt x="2112010" y="887730"/>
                    <a:pt x="1968500" y="887730"/>
                  </a:cubicBezTo>
                  <a:cubicBezTo>
                    <a:pt x="1910080" y="887730"/>
                    <a:pt x="1842770" y="948690"/>
                    <a:pt x="1783080" y="1055370"/>
                  </a:cubicBezTo>
                  <a:cubicBezTo>
                    <a:pt x="1765300" y="1087120"/>
                    <a:pt x="1755140" y="1123950"/>
                    <a:pt x="1753870" y="1162050"/>
                  </a:cubicBezTo>
                  <a:cubicBezTo>
                    <a:pt x="1750060" y="1242060"/>
                    <a:pt x="1751330" y="1324610"/>
                    <a:pt x="1752600" y="1404620"/>
                  </a:cubicBezTo>
                  <a:lnTo>
                    <a:pt x="1753870" y="1510030"/>
                  </a:lnTo>
                  <a:cubicBezTo>
                    <a:pt x="1755140" y="1663700"/>
                    <a:pt x="1647190" y="1762760"/>
                    <a:pt x="1508760" y="1764030"/>
                  </a:cubicBezTo>
                  <a:cubicBezTo>
                    <a:pt x="1508760" y="1764030"/>
                    <a:pt x="1156970" y="1764030"/>
                    <a:pt x="1156970" y="1764030"/>
                  </a:cubicBezTo>
                  <a:cubicBezTo>
                    <a:pt x="1029970" y="1764030"/>
                    <a:pt x="910590" y="1835150"/>
                    <a:pt x="906780" y="1972310"/>
                  </a:cubicBezTo>
                  <a:cubicBezTo>
                    <a:pt x="901700" y="2081530"/>
                    <a:pt x="906780" y="2213610"/>
                    <a:pt x="905510" y="2324100"/>
                  </a:cubicBezTo>
                  <a:cubicBezTo>
                    <a:pt x="904240" y="2481580"/>
                    <a:pt x="801370" y="2573020"/>
                    <a:pt x="626110" y="2574290"/>
                  </a:cubicBezTo>
                  <a:lnTo>
                    <a:pt x="331470" y="2574290"/>
                  </a:lnTo>
                  <a:cubicBezTo>
                    <a:pt x="220980" y="2576830"/>
                    <a:pt x="146050" y="2559050"/>
                    <a:pt x="91440" y="2453640"/>
                  </a:cubicBezTo>
                  <a:lnTo>
                    <a:pt x="91440" y="2453640"/>
                  </a:lnTo>
                  <a:close/>
                  <a:moveTo>
                    <a:pt x="267970" y="1692910"/>
                  </a:moveTo>
                  <a:lnTo>
                    <a:pt x="604520" y="1692910"/>
                  </a:lnTo>
                  <a:cubicBezTo>
                    <a:pt x="758190" y="1692910"/>
                    <a:pt x="857250" y="1593850"/>
                    <a:pt x="857250" y="1440180"/>
                  </a:cubicBezTo>
                  <a:lnTo>
                    <a:pt x="857250" y="1342390"/>
                  </a:lnTo>
                  <a:cubicBezTo>
                    <a:pt x="855980" y="1258570"/>
                    <a:pt x="855980" y="1172210"/>
                    <a:pt x="859790" y="1088390"/>
                  </a:cubicBezTo>
                  <a:cubicBezTo>
                    <a:pt x="863600" y="972820"/>
                    <a:pt x="951230" y="876300"/>
                    <a:pt x="1073150" y="880110"/>
                  </a:cubicBezTo>
                  <a:cubicBezTo>
                    <a:pt x="1073150" y="880110"/>
                    <a:pt x="1447800" y="880110"/>
                    <a:pt x="1447800" y="880110"/>
                  </a:cubicBezTo>
                  <a:cubicBezTo>
                    <a:pt x="1447800" y="880110"/>
                    <a:pt x="1459230" y="880110"/>
                    <a:pt x="1459230" y="880110"/>
                  </a:cubicBezTo>
                  <a:cubicBezTo>
                    <a:pt x="1522730" y="878840"/>
                    <a:pt x="1581150" y="852170"/>
                    <a:pt x="1624330" y="807720"/>
                  </a:cubicBezTo>
                  <a:cubicBezTo>
                    <a:pt x="1667510" y="762000"/>
                    <a:pt x="1690370" y="702310"/>
                    <a:pt x="1689100" y="640080"/>
                  </a:cubicBezTo>
                  <a:lnTo>
                    <a:pt x="1689100" y="288290"/>
                  </a:lnTo>
                  <a:cubicBezTo>
                    <a:pt x="1687830" y="143510"/>
                    <a:pt x="1593850" y="48260"/>
                    <a:pt x="1449070" y="45720"/>
                  </a:cubicBezTo>
                  <a:cubicBezTo>
                    <a:pt x="1449070" y="45720"/>
                    <a:pt x="1324610" y="45720"/>
                    <a:pt x="1324610" y="45720"/>
                  </a:cubicBezTo>
                  <a:cubicBezTo>
                    <a:pt x="1234440" y="45720"/>
                    <a:pt x="1131570" y="45720"/>
                    <a:pt x="1059180" y="49530"/>
                  </a:cubicBezTo>
                  <a:cubicBezTo>
                    <a:pt x="955040" y="54610"/>
                    <a:pt x="863600" y="147320"/>
                    <a:pt x="859790" y="250190"/>
                  </a:cubicBezTo>
                  <a:cubicBezTo>
                    <a:pt x="857250" y="313690"/>
                    <a:pt x="857250" y="378460"/>
                    <a:pt x="855980" y="439420"/>
                  </a:cubicBezTo>
                  <a:cubicBezTo>
                    <a:pt x="852170" y="492760"/>
                    <a:pt x="861060" y="648970"/>
                    <a:pt x="845820" y="698500"/>
                  </a:cubicBezTo>
                  <a:cubicBezTo>
                    <a:pt x="801370" y="835660"/>
                    <a:pt x="673100" y="855980"/>
                    <a:pt x="601980" y="855980"/>
                  </a:cubicBezTo>
                  <a:cubicBezTo>
                    <a:pt x="601980" y="855980"/>
                    <a:pt x="266700" y="855980"/>
                    <a:pt x="266700" y="855980"/>
                  </a:cubicBezTo>
                  <a:cubicBezTo>
                    <a:pt x="196850" y="854710"/>
                    <a:pt x="129540" y="883920"/>
                    <a:pt x="81280" y="935990"/>
                  </a:cubicBezTo>
                  <a:cubicBezTo>
                    <a:pt x="0" y="1021080"/>
                    <a:pt x="27940" y="1115060"/>
                    <a:pt x="22860" y="1220470"/>
                  </a:cubicBezTo>
                  <a:cubicBezTo>
                    <a:pt x="21590" y="1304290"/>
                    <a:pt x="20320" y="1388110"/>
                    <a:pt x="22860" y="1471930"/>
                  </a:cubicBezTo>
                  <a:cubicBezTo>
                    <a:pt x="30480" y="1600200"/>
                    <a:pt x="134620" y="1696720"/>
                    <a:pt x="267970" y="1692910"/>
                  </a:cubicBezTo>
                  <a:close/>
                  <a:moveTo>
                    <a:pt x="2090420" y="2612390"/>
                  </a:moveTo>
                  <a:cubicBezTo>
                    <a:pt x="2090420" y="2612390"/>
                    <a:pt x="2579370" y="2612390"/>
                    <a:pt x="2579370" y="2612390"/>
                  </a:cubicBezTo>
                  <a:cubicBezTo>
                    <a:pt x="2640330" y="2612390"/>
                    <a:pt x="2689860" y="2564130"/>
                    <a:pt x="2691130" y="2504440"/>
                  </a:cubicBezTo>
                  <a:cubicBezTo>
                    <a:pt x="2693670" y="2501900"/>
                    <a:pt x="2688590" y="1215390"/>
                    <a:pt x="2689860" y="1212850"/>
                  </a:cubicBezTo>
                  <a:cubicBezTo>
                    <a:pt x="2689860" y="1193800"/>
                    <a:pt x="2687320" y="1174750"/>
                    <a:pt x="2686050" y="1158240"/>
                  </a:cubicBezTo>
                  <a:cubicBezTo>
                    <a:pt x="2679700" y="1062990"/>
                    <a:pt x="2584450" y="955040"/>
                    <a:pt x="2457450" y="955040"/>
                  </a:cubicBezTo>
                  <a:cubicBezTo>
                    <a:pt x="2336800" y="952500"/>
                    <a:pt x="2193290" y="951230"/>
                    <a:pt x="2048510" y="955040"/>
                  </a:cubicBezTo>
                  <a:cubicBezTo>
                    <a:pt x="1917700" y="958850"/>
                    <a:pt x="1821180" y="1055370"/>
                    <a:pt x="1821180" y="1183640"/>
                  </a:cubicBezTo>
                  <a:lnTo>
                    <a:pt x="1821180" y="1355090"/>
                  </a:lnTo>
                  <a:lnTo>
                    <a:pt x="1819910" y="1591310"/>
                  </a:lnTo>
                  <a:cubicBezTo>
                    <a:pt x="1818640" y="1666240"/>
                    <a:pt x="1793240" y="1728470"/>
                    <a:pt x="1748790" y="1770380"/>
                  </a:cubicBezTo>
                  <a:cubicBezTo>
                    <a:pt x="1703070" y="1813560"/>
                    <a:pt x="1638300" y="1833880"/>
                    <a:pt x="1562100" y="1831340"/>
                  </a:cubicBezTo>
                  <a:cubicBezTo>
                    <a:pt x="1440180" y="1826260"/>
                    <a:pt x="1336040" y="1828800"/>
                    <a:pt x="1207770" y="1833880"/>
                  </a:cubicBezTo>
                  <a:cubicBezTo>
                    <a:pt x="1073150" y="1838960"/>
                    <a:pt x="974090" y="1941830"/>
                    <a:pt x="976630" y="2071370"/>
                  </a:cubicBezTo>
                  <a:cubicBezTo>
                    <a:pt x="979170" y="2190750"/>
                    <a:pt x="979170" y="2320290"/>
                    <a:pt x="976630" y="2416810"/>
                  </a:cubicBezTo>
                  <a:cubicBezTo>
                    <a:pt x="974090" y="2537460"/>
                    <a:pt x="864870" y="2631440"/>
                    <a:pt x="727710" y="2631440"/>
                  </a:cubicBezTo>
                  <a:lnTo>
                    <a:pt x="384810" y="2631440"/>
                  </a:lnTo>
                  <a:cubicBezTo>
                    <a:pt x="257810" y="2623820"/>
                    <a:pt x="115570" y="2692400"/>
                    <a:pt x="110490" y="2828290"/>
                  </a:cubicBezTo>
                  <a:cubicBezTo>
                    <a:pt x="106680" y="2959100"/>
                    <a:pt x="105410" y="3091180"/>
                    <a:pt x="106680" y="3221990"/>
                  </a:cubicBezTo>
                  <a:cubicBezTo>
                    <a:pt x="107950" y="3267710"/>
                    <a:pt x="123190" y="3313430"/>
                    <a:pt x="147320" y="3354070"/>
                  </a:cubicBezTo>
                  <a:cubicBezTo>
                    <a:pt x="191770" y="3421380"/>
                    <a:pt x="264160" y="3455670"/>
                    <a:pt x="364490" y="3455670"/>
                  </a:cubicBezTo>
                  <a:cubicBezTo>
                    <a:pt x="364490" y="3455670"/>
                    <a:pt x="1052830" y="3455670"/>
                    <a:pt x="1052830" y="3455670"/>
                  </a:cubicBezTo>
                  <a:cubicBezTo>
                    <a:pt x="1221740" y="3454400"/>
                    <a:pt x="1562100" y="3455670"/>
                    <a:pt x="1731010" y="3455670"/>
                  </a:cubicBezTo>
                  <a:cubicBezTo>
                    <a:pt x="1805940" y="3455670"/>
                    <a:pt x="1866900" y="3394710"/>
                    <a:pt x="1866900" y="3319780"/>
                  </a:cubicBezTo>
                  <a:lnTo>
                    <a:pt x="1866900" y="2837180"/>
                  </a:lnTo>
                  <a:cubicBezTo>
                    <a:pt x="1865630" y="2715260"/>
                    <a:pt x="1965960" y="2612390"/>
                    <a:pt x="2090420" y="2612390"/>
                  </a:cubicBezTo>
                  <a:lnTo>
                    <a:pt x="2090420" y="2612390"/>
                  </a:lnTo>
                  <a:close/>
                  <a:moveTo>
                    <a:pt x="2496820" y="2670810"/>
                  </a:moveTo>
                  <a:lnTo>
                    <a:pt x="2134870" y="2670810"/>
                  </a:lnTo>
                  <a:cubicBezTo>
                    <a:pt x="2020570" y="2670810"/>
                    <a:pt x="1927860" y="2763520"/>
                    <a:pt x="1927860" y="2877820"/>
                  </a:cubicBezTo>
                  <a:lnTo>
                    <a:pt x="1927860" y="3239770"/>
                  </a:lnTo>
                  <a:cubicBezTo>
                    <a:pt x="1927860" y="3354070"/>
                    <a:pt x="2020570" y="3446780"/>
                    <a:pt x="2134870" y="3446780"/>
                  </a:cubicBezTo>
                  <a:lnTo>
                    <a:pt x="2496820" y="3446780"/>
                  </a:lnTo>
                  <a:cubicBezTo>
                    <a:pt x="2611120" y="3446780"/>
                    <a:pt x="2703830" y="3354070"/>
                    <a:pt x="2703830" y="3239770"/>
                  </a:cubicBezTo>
                  <a:lnTo>
                    <a:pt x="2703830" y="2877820"/>
                  </a:lnTo>
                  <a:cubicBezTo>
                    <a:pt x="2703830" y="2763520"/>
                    <a:pt x="2611120" y="2670810"/>
                    <a:pt x="2496820" y="2670810"/>
                  </a:cubicBezTo>
                  <a:close/>
                  <a:moveTo>
                    <a:pt x="248920" y="810260"/>
                  </a:moveTo>
                  <a:lnTo>
                    <a:pt x="596900" y="810260"/>
                  </a:lnTo>
                  <a:cubicBezTo>
                    <a:pt x="711200" y="810260"/>
                    <a:pt x="803910" y="717550"/>
                    <a:pt x="803910" y="603250"/>
                  </a:cubicBezTo>
                  <a:lnTo>
                    <a:pt x="803910" y="276860"/>
                  </a:lnTo>
                  <a:cubicBezTo>
                    <a:pt x="803910" y="162560"/>
                    <a:pt x="711200" y="69850"/>
                    <a:pt x="596900" y="69850"/>
                  </a:cubicBezTo>
                  <a:lnTo>
                    <a:pt x="248920" y="69850"/>
                  </a:lnTo>
                  <a:cubicBezTo>
                    <a:pt x="134620" y="69850"/>
                    <a:pt x="41910" y="162560"/>
                    <a:pt x="41910" y="276860"/>
                  </a:cubicBezTo>
                  <a:lnTo>
                    <a:pt x="41910" y="603250"/>
                  </a:lnTo>
                  <a:cubicBezTo>
                    <a:pt x="41910" y="717550"/>
                    <a:pt x="134620" y="810260"/>
                    <a:pt x="248920" y="810260"/>
                  </a:cubicBezTo>
                  <a:close/>
                </a:path>
              </a:pathLst>
            </a:custGeom>
            <a:blipFill>
              <a:blip r:embed="rId2"/>
              <a:stretch>
                <a:fillRect l="-45539" t="0" r="-45539" b="0"/>
              </a:stretch>
            </a:blipFill>
          </p:spPr>
        </p:sp>
      </p:grpSp>
      <p:sp>
        <p:nvSpPr>
          <p:cNvPr name="AutoShape 4" id="4"/>
          <p:cNvSpPr/>
          <p:nvPr/>
        </p:nvSpPr>
        <p:spPr>
          <a:xfrm>
            <a:off x="17254537" y="-3343302"/>
            <a:ext cx="0" cy="14500730"/>
          </a:xfrm>
          <a:prstGeom prst="line">
            <a:avLst/>
          </a:prstGeom>
          <a:ln cap="flat" w="9525">
            <a:solidFill>
              <a:srgbClr val="2B485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9391920" y="3049668"/>
            <a:ext cx="4486964" cy="445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3029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LEY 19.628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709661" y="3772135"/>
            <a:ext cx="8286958" cy="2192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Derechos Titulares ARCO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Acceso - El titular puede exigir saber que datos tienen de el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Rectificación - Puede corregir la información personal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Cancelación - Se puede exigir la eliminación de tu información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Oposicion - Puedes oponerte que tu información se use para otro fin</a:t>
            </a:r>
          </a:p>
          <a:p>
            <a:pPr algn="just">
              <a:lnSpc>
                <a:spcPts val="2520"/>
              </a:lnSpc>
            </a:pPr>
          </a:p>
          <a:p>
            <a:pPr algn="just" marL="0" indent="0" lvl="0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Los titulares deben ir al tribunal civil para hacer valer sus derechos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391920" y="6438022"/>
            <a:ext cx="4486964" cy="445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3029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LEY N°21.719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709661" y="7166754"/>
            <a:ext cx="8286958" cy="15640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RGDP (Reglamento General de Protección de Datos) de la UE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Amplia los derechos de ARCO (Portabilidad, Bloqueo y Supresión)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Agencia de Proteccion de Datos Personales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Realizar evaluación de impacto en la protección de datos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Se extiende a empresas extranjeras que ofrezcan servicios en Chile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102797" y="1068392"/>
            <a:ext cx="5500688" cy="445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  <a:spcBef>
                <a:spcPct val="0"/>
              </a:spcBef>
            </a:pPr>
            <a:r>
              <a:rPr lang="en-US" b="true" sz="3029">
                <a:solidFill>
                  <a:srgbClr val="000000"/>
                </a:solidFill>
                <a:latin typeface="Cinzel Bold"/>
                <a:ea typeface="Cinzel Bold"/>
                <a:cs typeface="Cinzel Bold"/>
                <a:sym typeface="Cinzel Bold"/>
              </a:rPr>
              <a:t>ACTUALIZACIÓN DE LA LEY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709661" y="1790463"/>
            <a:ext cx="8286958" cy="935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  <a:spcBef>
                <a:spcPct val="0"/>
              </a:spcBef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La información dispuesta por un particular a una empresa tiene que ser  realizado con consentimiento expreso y se limite el uso de los datos para un fin especifico.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028700" y="639768"/>
            <a:ext cx="18075829" cy="0"/>
          </a:xfrm>
          <a:prstGeom prst="line">
            <a:avLst/>
          </a:prstGeom>
          <a:ln cap="flat" w="9525">
            <a:solidFill>
              <a:srgbClr val="2B485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13854144" y="1028700"/>
            <a:ext cx="4004997" cy="3940464"/>
            <a:chOff x="0" y="0"/>
            <a:chExt cx="3862070" cy="37998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892550" cy="3845560"/>
            </a:xfrm>
            <a:custGeom>
              <a:avLst/>
              <a:gdLst/>
              <a:ahLst/>
              <a:cxnLst/>
              <a:rect r="r" b="b" t="t" l="l"/>
              <a:pathLst>
                <a:path h="3845560" w="3892550">
                  <a:moveTo>
                    <a:pt x="3557270" y="3774440"/>
                  </a:moveTo>
                  <a:cubicBezTo>
                    <a:pt x="3352800" y="3845560"/>
                    <a:pt x="3124200" y="3769360"/>
                    <a:pt x="3011170" y="3585210"/>
                  </a:cubicBezTo>
                  <a:cubicBezTo>
                    <a:pt x="2966720" y="3514090"/>
                    <a:pt x="2942590" y="3431540"/>
                    <a:pt x="2941320" y="3347720"/>
                  </a:cubicBezTo>
                  <a:cubicBezTo>
                    <a:pt x="2938780" y="3050540"/>
                    <a:pt x="2705100" y="2844800"/>
                    <a:pt x="2406650" y="2832100"/>
                  </a:cubicBezTo>
                  <a:cubicBezTo>
                    <a:pt x="2152650" y="2829560"/>
                    <a:pt x="1949450" y="2621280"/>
                    <a:pt x="1951990" y="2367280"/>
                  </a:cubicBezTo>
                  <a:cubicBezTo>
                    <a:pt x="1954530" y="2113280"/>
                    <a:pt x="2162810" y="1910080"/>
                    <a:pt x="2416810" y="1912620"/>
                  </a:cubicBezTo>
                  <a:lnTo>
                    <a:pt x="2416810" y="1912620"/>
                  </a:lnTo>
                  <a:cubicBezTo>
                    <a:pt x="2668270" y="1908810"/>
                    <a:pt x="2875280" y="2108200"/>
                    <a:pt x="2880360" y="2359660"/>
                  </a:cubicBezTo>
                  <a:cubicBezTo>
                    <a:pt x="2885440" y="2576830"/>
                    <a:pt x="3007360" y="2740660"/>
                    <a:pt x="3204210" y="2834640"/>
                  </a:cubicBezTo>
                  <a:cubicBezTo>
                    <a:pt x="3271520" y="2863850"/>
                    <a:pt x="3342640" y="2880360"/>
                    <a:pt x="3416300" y="2882900"/>
                  </a:cubicBezTo>
                  <a:cubicBezTo>
                    <a:pt x="3639820" y="2896870"/>
                    <a:pt x="3821430" y="3053080"/>
                    <a:pt x="3856990" y="3272790"/>
                  </a:cubicBezTo>
                  <a:cubicBezTo>
                    <a:pt x="3892550" y="3487420"/>
                    <a:pt x="3769360" y="3696970"/>
                    <a:pt x="3564890" y="3771900"/>
                  </a:cubicBezTo>
                  <a:lnTo>
                    <a:pt x="3557270" y="3774440"/>
                  </a:lnTo>
                  <a:close/>
                  <a:moveTo>
                    <a:pt x="2424430" y="2932430"/>
                  </a:moveTo>
                  <a:lnTo>
                    <a:pt x="2366010" y="2932430"/>
                  </a:lnTo>
                  <a:cubicBezTo>
                    <a:pt x="2296160" y="2933700"/>
                    <a:pt x="2226310" y="2918460"/>
                    <a:pt x="2162810" y="2890520"/>
                  </a:cubicBezTo>
                  <a:cubicBezTo>
                    <a:pt x="1925320" y="2780030"/>
                    <a:pt x="1907540" y="2533650"/>
                    <a:pt x="1906270" y="2481580"/>
                  </a:cubicBezTo>
                  <a:lnTo>
                    <a:pt x="1906270" y="2471420"/>
                  </a:lnTo>
                  <a:cubicBezTo>
                    <a:pt x="1906270" y="2221230"/>
                    <a:pt x="1703070" y="2018030"/>
                    <a:pt x="1452880" y="2018030"/>
                  </a:cubicBezTo>
                  <a:lnTo>
                    <a:pt x="1452880" y="2018030"/>
                  </a:lnTo>
                  <a:lnTo>
                    <a:pt x="1436370" y="2018030"/>
                  </a:lnTo>
                  <a:cubicBezTo>
                    <a:pt x="1186180" y="2018030"/>
                    <a:pt x="984250" y="2219960"/>
                    <a:pt x="984250" y="2470150"/>
                  </a:cubicBezTo>
                  <a:cubicBezTo>
                    <a:pt x="984250" y="2470150"/>
                    <a:pt x="984250" y="2471420"/>
                    <a:pt x="984250" y="2471420"/>
                  </a:cubicBezTo>
                  <a:lnTo>
                    <a:pt x="984250" y="2481580"/>
                  </a:lnTo>
                  <a:cubicBezTo>
                    <a:pt x="982980" y="2533650"/>
                    <a:pt x="965200" y="2780030"/>
                    <a:pt x="727710" y="2890520"/>
                  </a:cubicBezTo>
                  <a:cubicBezTo>
                    <a:pt x="664210" y="2918460"/>
                    <a:pt x="594360" y="2933700"/>
                    <a:pt x="524510" y="2932430"/>
                  </a:cubicBezTo>
                  <a:lnTo>
                    <a:pt x="427990" y="2932430"/>
                  </a:lnTo>
                  <a:cubicBezTo>
                    <a:pt x="191770" y="2932430"/>
                    <a:pt x="0" y="3124200"/>
                    <a:pt x="0" y="3360420"/>
                  </a:cubicBezTo>
                  <a:lnTo>
                    <a:pt x="0" y="3360420"/>
                  </a:lnTo>
                  <a:lnTo>
                    <a:pt x="0" y="3360420"/>
                  </a:lnTo>
                  <a:cubicBezTo>
                    <a:pt x="0" y="3596640"/>
                    <a:pt x="191770" y="3788410"/>
                    <a:pt x="427990" y="3788410"/>
                  </a:cubicBezTo>
                  <a:lnTo>
                    <a:pt x="427990" y="3788410"/>
                  </a:lnTo>
                  <a:lnTo>
                    <a:pt x="2424430" y="3788410"/>
                  </a:lnTo>
                  <a:cubicBezTo>
                    <a:pt x="2660650" y="3788410"/>
                    <a:pt x="2851150" y="3597910"/>
                    <a:pt x="2851150" y="3361690"/>
                  </a:cubicBezTo>
                  <a:cubicBezTo>
                    <a:pt x="2851150" y="3361690"/>
                    <a:pt x="2851150" y="3360420"/>
                    <a:pt x="2851150" y="3360420"/>
                  </a:cubicBezTo>
                  <a:lnTo>
                    <a:pt x="2851150" y="3360420"/>
                  </a:lnTo>
                  <a:cubicBezTo>
                    <a:pt x="2852420" y="3124200"/>
                    <a:pt x="2661920" y="2933700"/>
                    <a:pt x="2425700" y="2932430"/>
                  </a:cubicBezTo>
                  <a:cubicBezTo>
                    <a:pt x="2425700" y="2932430"/>
                    <a:pt x="2424430" y="2932430"/>
                    <a:pt x="2424430" y="2932430"/>
                  </a:cubicBezTo>
                  <a:close/>
                  <a:moveTo>
                    <a:pt x="1342390" y="909320"/>
                  </a:moveTo>
                  <a:cubicBezTo>
                    <a:pt x="1648460" y="909320"/>
                    <a:pt x="1863090" y="1031240"/>
                    <a:pt x="1871980" y="1337310"/>
                  </a:cubicBezTo>
                  <a:cubicBezTo>
                    <a:pt x="1875790" y="1597660"/>
                    <a:pt x="2089150" y="1805940"/>
                    <a:pt x="2349500" y="1802130"/>
                  </a:cubicBezTo>
                  <a:cubicBezTo>
                    <a:pt x="2609850" y="1798320"/>
                    <a:pt x="2818130" y="1584960"/>
                    <a:pt x="2814320" y="1324610"/>
                  </a:cubicBezTo>
                  <a:cubicBezTo>
                    <a:pt x="2813050" y="1200150"/>
                    <a:pt x="2762250" y="1082040"/>
                    <a:pt x="2673350" y="995680"/>
                  </a:cubicBezTo>
                  <a:cubicBezTo>
                    <a:pt x="2588260" y="911860"/>
                    <a:pt x="2475230" y="863600"/>
                    <a:pt x="2355850" y="862330"/>
                  </a:cubicBezTo>
                  <a:cubicBezTo>
                    <a:pt x="2051050" y="855980"/>
                    <a:pt x="1840230" y="774700"/>
                    <a:pt x="1831340" y="471170"/>
                  </a:cubicBezTo>
                  <a:cubicBezTo>
                    <a:pt x="1823720" y="205740"/>
                    <a:pt x="1800860" y="5080"/>
                    <a:pt x="1351280" y="5080"/>
                  </a:cubicBezTo>
                  <a:lnTo>
                    <a:pt x="511810" y="5080"/>
                  </a:lnTo>
                  <a:cubicBezTo>
                    <a:pt x="242570" y="5080"/>
                    <a:pt x="31750" y="212090"/>
                    <a:pt x="30480" y="474980"/>
                  </a:cubicBezTo>
                  <a:cubicBezTo>
                    <a:pt x="29210" y="737870"/>
                    <a:pt x="241300" y="908050"/>
                    <a:pt x="511810" y="909320"/>
                  </a:cubicBezTo>
                  <a:lnTo>
                    <a:pt x="1342390" y="909320"/>
                  </a:lnTo>
                  <a:close/>
                  <a:moveTo>
                    <a:pt x="1800860" y="1479550"/>
                  </a:moveTo>
                  <a:cubicBezTo>
                    <a:pt x="1799590" y="1333500"/>
                    <a:pt x="1734820" y="1196340"/>
                    <a:pt x="1623060" y="1102360"/>
                  </a:cubicBezTo>
                  <a:cubicBezTo>
                    <a:pt x="1546860" y="1038860"/>
                    <a:pt x="1450340" y="1004570"/>
                    <a:pt x="1351280" y="1005840"/>
                  </a:cubicBezTo>
                  <a:lnTo>
                    <a:pt x="397510" y="1005840"/>
                  </a:lnTo>
                  <a:cubicBezTo>
                    <a:pt x="195580" y="1004570"/>
                    <a:pt x="31750" y="1168400"/>
                    <a:pt x="30480" y="1370330"/>
                  </a:cubicBezTo>
                  <a:cubicBezTo>
                    <a:pt x="30480" y="1370330"/>
                    <a:pt x="30480" y="1371600"/>
                    <a:pt x="30480" y="1371600"/>
                  </a:cubicBezTo>
                  <a:lnTo>
                    <a:pt x="30480" y="2429510"/>
                  </a:lnTo>
                  <a:cubicBezTo>
                    <a:pt x="30480" y="2665730"/>
                    <a:pt x="220980" y="2856230"/>
                    <a:pt x="457200" y="2856230"/>
                  </a:cubicBezTo>
                  <a:cubicBezTo>
                    <a:pt x="457200" y="2856230"/>
                    <a:pt x="458470" y="2856230"/>
                    <a:pt x="458470" y="2856230"/>
                  </a:cubicBezTo>
                  <a:lnTo>
                    <a:pt x="478790" y="2856230"/>
                  </a:lnTo>
                  <a:cubicBezTo>
                    <a:pt x="703580" y="2856230"/>
                    <a:pt x="885190" y="2674620"/>
                    <a:pt x="886460" y="2449830"/>
                  </a:cubicBezTo>
                  <a:lnTo>
                    <a:pt x="886460" y="2449830"/>
                  </a:lnTo>
                  <a:lnTo>
                    <a:pt x="886460" y="2409190"/>
                  </a:lnTo>
                  <a:cubicBezTo>
                    <a:pt x="885190" y="2339340"/>
                    <a:pt x="900430" y="2269490"/>
                    <a:pt x="928370" y="2205990"/>
                  </a:cubicBezTo>
                  <a:cubicBezTo>
                    <a:pt x="1038860" y="1968500"/>
                    <a:pt x="1285240" y="1950720"/>
                    <a:pt x="1337310" y="1949450"/>
                  </a:cubicBezTo>
                  <a:lnTo>
                    <a:pt x="1347470" y="1949450"/>
                  </a:lnTo>
                  <a:cubicBezTo>
                    <a:pt x="1597660" y="1949450"/>
                    <a:pt x="1800860" y="1746250"/>
                    <a:pt x="1800860" y="1496060"/>
                  </a:cubicBezTo>
                  <a:lnTo>
                    <a:pt x="1800860" y="1496060"/>
                  </a:lnTo>
                  <a:lnTo>
                    <a:pt x="1800860" y="1479550"/>
                  </a:lnTo>
                  <a:close/>
                  <a:moveTo>
                    <a:pt x="3489960" y="0"/>
                  </a:moveTo>
                  <a:lnTo>
                    <a:pt x="2282190" y="0"/>
                  </a:lnTo>
                  <a:cubicBezTo>
                    <a:pt x="2076450" y="0"/>
                    <a:pt x="1910080" y="166370"/>
                    <a:pt x="1910080" y="372110"/>
                  </a:cubicBezTo>
                  <a:lnTo>
                    <a:pt x="1910080" y="372110"/>
                  </a:lnTo>
                  <a:lnTo>
                    <a:pt x="1910080" y="387350"/>
                  </a:lnTo>
                  <a:cubicBezTo>
                    <a:pt x="1910080" y="604520"/>
                    <a:pt x="2085340" y="779780"/>
                    <a:pt x="2302510" y="779780"/>
                  </a:cubicBezTo>
                  <a:cubicBezTo>
                    <a:pt x="2302510" y="779780"/>
                    <a:pt x="2302510" y="779780"/>
                    <a:pt x="2302510" y="779780"/>
                  </a:cubicBezTo>
                  <a:lnTo>
                    <a:pt x="2362200" y="779780"/>
                  </a:lnTo>
                  <a:cubicBezTo>
                    <a:pt x="2428240" y="779780"/>
                    <a:pt x="2545080" y="791210"/>
                    <a:pt x="2606040" y="819150"/>
                  </a:cubicBezTo>
                  <a:cubicBezTo>
                    <a:pt x="2848610" y="928370"/>
                    <a:pt x="2940050" y="1144270"/>
                    <a:pt x="2943860" y="1308100"/>
                  </a:cubicBezTo>
                  <a:lnTo>
                    <a:pt x="2943860" y="2310130"/>
                  </a:lnTo>
                  <a:cubicBezTo>
                    <a:pt x="2943860" y="2561590"/>
                    <a:pt x="3148330" y="2766060"/>
                    <a:pt x="3399790" y="2766060"/>
                  </a:cubicBezTo>
                  <a:lnTo>
                    <a:pt x="3399790" y="2766060"/>
                  </a:lnTo>
                  <a:cubicBezTo>
                    <a:pt x="3651250" y="2766060"/>
                    <a:pt x="3855720" y="2561590"/>
                    <a:pt x="3856990" y="2310130"/>
                  </a:cubicBezTo>
                  <a:lnTo>
                    <a:pt x="3856990" y="365760"/>
                  </a:lnTo>
                  <a:cubicBezTo>
                    <a:pt x="3856990" y="163830"/>
                    <a:pt x="3693160" y="0"/>
                    <a:pt x="3491230" y="0"/>
                  </a:cubicBezTo>
                  <a:cubicBezTo>
                    <a:pt x="3491230" y="0"/>
                    <a:pt x="3489960" y="0"/>
                    <a:pt x="3489960" y="0"/>
                  </a:cubicBezTo>
                  <a:close/>
                </a:path>
              </a:pathLst>
            </a:custGeom>
            <a:blipFill>
              <a:blip r:embed="rId2"/>
              <a:stretch>
                <a:fillRect l="-23836" t="0" r="-23836" b="0"/>
              </a:stretch>
            </a:blipFill>
          </p:spPr>
        </p:sp>
      </p:grpSp>
      <p:sp>
        <p:nvSpPr>
          <p:cNvPr name="AutoShape 5" id="5"/>
          <p:cNvSpPr/>
          <p:nvPr/>
        </p:nvSpPr>
        <p:spPr>
          <a:xfrm>
            <a:off x="1023937" y="-3426076"/>
            <a:ext cx="0" cy="14500730"/>
          </a:xfrm>
          <a:prstGeom prst="line">
            <a:avLst/>
          </a:prstGeom>
          <a:ln cap="flat" w="9525">
            <a:solidFill>
              <a:srgbClr val="2B485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6" id="6"/>
          <p:cNvSpPr txBox="true"/>
          <p:nvPr/>
        </p:nvSpPr>
        <p:spPr>
          <a:xfrm rot="0">
            <a:off x="1809178" y="1198297"/>
            <a:ext cx="5856860" cy="445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75"/>
              </a:lnSpc>
            </a:pPr>
            <a:r>
              <a:rPr lang="en-US" sz="3029" b="true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PROPUESTA DE SOLUCIÓN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73236" y="5715906"/>
            <a:ext cx="11857106" cy="439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 b="true">
                <a:solidFill>
                  <a:srgbClr val="12202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Backend:</a:t>
            </a:r>
          </a:p>
          <a:p>
            <a:pPr algn="just">
              <a:lnSpc>
                <a:spcPts val="2520"/>
              </a:lnSpc>
            </a:pPr>
            <a:r>
              <a:rPr lang="en-US" sz="1800" b="true">
                <a:solidFill>
                  <a:srgbClr val="12202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Base de datos:</a:t>
            </a: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 Es el software que almacena la información de la empresa.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API: Software que conecta la base de datos con el Chatbot y Open metadata, tambien prepara la información para que sea visibleAPI</a:t>
            </a:r>
          </a:p>
          <a:p>
            <a:pPr algn="just" marL="777240" indent="-259080" lvl="2">
              <a:lnSpc>
                <a:spcPts val="2520"/>
              </a:lnSpc>
              <a:buFont typeface="Arial"/>
              <a:buChar char="⚬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Actúa como puente entre el chatbot, la base de datos y OpenMetadata.</a:t>
            </a:r>
          </a:p>
          <a:p>
            <a:pPr algn="just" marL="777240" indent="-259080" lvl="2">
              <a:lnSpc>
                <a:spcPts val="2520"/>
              </a:lnSpc>
              <a:buFont typeface="Arial"/>
              <a:buChar char="⚬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Procesa y valida todas las solicitudes antes de llegar a la base de datos.</a:t>
            </a:r>
          </a:p>
          <a:p>
            <a:pPr algn="just" marL="777240" indent="-259080" lvl="2">
              <a:lnSpc>
                <a:spcPts val="2520"/>
              </a:lnSpc>
              <a:buFont typeface="Arial"/>
              <a:buChar char="⚬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Aplica reglas de negocio (ejemplo: verificar si el cliente está autorizado a ver/editar sus datos).</a:t>
            </a:r>
          </a:p>
          <a:p>
            <a:pPr algn="just" marL="777240" indent="-259080" lvl="2">
              <a:lnSpc>
                <a:spcPts val="2520"/>
              </a:lnSpc>
              <a:buFont typeface="Arial"/>
              <a:buChar char="⚬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Formatea la información para que sea legible en el chatbot.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Base de Datos</a:t>
            </a:r>
          </a:p>
          <a:p>
            <a:pPr algn="just" marL="777240" indent="-259080" lvl="2">
              <a:lnSpc>
                <a:spcPts val="2520"/>
              </a:lnSpc>
              <a:buFont typeface="Arial"/>
              <a:buChar char="⚬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Almacena la información de clientes, registros de acceso y trazabilidad.</a:t>
            </a:r>
          </a:p>
          <a:p>
            <a:pPr algn="just" marL="777240" indent="-259080" lvl="2">
              <a:lnSpc>
                <a:spcPts val="2520"/>
              </a:lnSpc>
              <a:buFont typeface="Arial"/>
              <a:buChar char="⚬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Incluye políticas de seguridad:</a:t>
            </a:r>
          </a:p>
          <a:p>
            <a:pPr algn="just" marL="1165860" indent="-291465" lvl="3">
              <a:lnSpc>
                <a:spcPts val="2520"/>
              </a:lnSpc>
              <a:buFont typeface="Arial"/>
              <a:buChar char="￭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Datos cifrados en reposo y en tránsito.</a:t>
            </a:r>
          </a:p>
          <a:p>
            <a:pPr algn="just" marL="1165860" indent="-291465" lvl="3">
              <a:lnSpc>
                <a:spcPts val="2520"/>
              </a:lnSpc>
              <a:buFont typeface="Arial"/>
              <a:buChar char="￭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Control de permisos según el rol (cliente vs. administrador).</a:t>
            </a:r>
          </a:p>
          <a:p>
            <a:pPr algn="just" marL="0" indent="0" lvl="0">
              <a:lnSpc>
                <a:spcPts val="2520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73236" y="1955047"/>
            <a:ext cx="12444291" cy="3449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 b="true">
                <a:solidFill>
                  <a:srgbClr val="12202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Chatbot:</a:t>
            </a:r>
          </a:p>
          <a:p>
            <a:pPr algn="just">
              <a:lnSpc>
                <a:spcPts val="2520"/>
              </a:lnSpc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Interfaz de usuario simple con un sistema de autentificación detectaria si el usuario es un cliente o un administrador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12202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Cliente: </a:t>
            </a:r>
          </a:p>
          <a:p>
            <a:pPr algn="just" marL="777240" indent="-259080" lvl="2">
              <a:lnSpc>
                <a:spcPts val="2520"/>
              </a:lnSpc>
              <a:buFont typeface="Arial"/>
              <a:buChar char="⚬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Puede consultar qué información personal tiene la empresa sobre él.</a:t>
            </a:r>
          </a:p>
          <a:p>
            <a:pPr algn="just" marL="777240" indent="-259080" lvl="2">
              <a:lnSpc>
                <a:spcPts val="2520"/>
              </a:lnSpc>
              <a:buFont typeface="Arial"/>
              <a:buChar char="⚬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Puede solicitar rectificación, cancelación o bloqueo de sus datos (derechos ARCO y derecho de supresión/bloqueo según la Ley 21.719).</a:t>
            </a:r>
          </a:p>
          <a:p>
            <a:pPr algn="just" marL="388620" indent="-194310" lvl="1">
              <a:lnSpc>
                <a:spcPts val="2520"/>
              </a:lnSpc>
              <a:buFont typeface="Arial"/>
              <a:buChar char="•"/>
            </a:pPr>
            <a:r>
              <a:rPr lang="en-US" b="true" sz="1800">
                <a:solidFill>
                  <a:srgbClr val="122029"/>
                </a:solidFill>
                <a:latin typeface="Montserrat Bold"/>
                <a:ea typeface="Montserrat Bold"/>
                <a:cs typeface="Montserrat Bold"/>
                <a:sym typeface="Montserrat Bold"/>
              </a:rPr>
              <a:t>Administrador: </a:t>
            </a:r>
          </a:p>
          <a:p>
            <a:pPr algn="just" marL="777240" indent="-259080" lvl="2">
              <a:lnSpc>
                <a:spcPts val="2520"/>
              </a:lnSpc>
              <a:buFont typeface="Arial"/>
              <a:buChar char="⚬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Accede a consultas más avanzadas.</a:t>
            </a:r>
          </a:p>
          <a:p>
            <a:pPr algn="just" marL="777240" indent="-259080" lvl="2">
              <a:lnSpc>
                <a:spcPts val="2520"/>
              </a:lnSpc>
              <a:buFont typeface="Arial"/>
              <a:buChar char="⚬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Puede gestionar todas las tablas de la base de datos.</a:t>
            </a:r>
          </a:p>
          <a:p>
            <a:pPr algn="just" marL="777240" indent="-259080" lvl="2">
              <a:lnSpc>
                <a:spcPts val="2520"/>
              </a:lnSpc>
              <a:buFont typeface="Arial"/>
              <a:buChar char="⚬"/>
            </a:pPr>
            <a:r>
              <a:rPr lang="en-US" sz="1800">
                <a:solidFill>
                  <a:srgbClr val="122029"/>
                </a:solidFill>
                <a:latin typeface="Montserrat"/>
                <a:ea typeface="Montserrat"/>
                <a:cs typeface="Montserrat"/>
                <a:sym typeface="Montserrat"/>
              </a:rPr>
              <a:t>Tiene acceso a los registros de trazabilidad (qué datos fueron consultados, modificados o eliminados).</a:t>
            </a:r>
          </a:p>
        </p:txBody>
      </p:sp>
      <p:grpSp>
        <p:nvGrpSpPr>
          <p:cNvPr name="Group 9" id="9"/>
          <p:cNvGrpSpPr>
            <a:grpSpLocks noChangeAspect="true"/>
          </p:cNvGrpSpPr>
          <p:nvPr/>
        </p:nvGrpSpPr>
        <p:grpSpPr>
          <a:xfrm rot="0">
            <a:off x="12974877" y="4641221"/>
            <a:ext cx="5763530" cy="5741060"/>
            <a:chOff x="0" y="0"/>
            <a:chExt cx="4560570" cy="454279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-5080" y="-5080"/>
              <a:ext cx="4570730" cy="4552950"/>
            </a:xfrm>
            <a:custGeom>
              <a:avLst/>
              <a:gdLst/>
              <a:ahLst/>
              <a:cxnLst/>
              <a:rect r="r" b="b" t="t" l="l"/>
              <a:pathLst>
                <a:path h="4552950" w="4570730">
                  <a:moveTo>
                    <a:pt x="30480" y="1676400"/>
                  </a:moveTo>
                  <a:cubicBezTo>
                    <a:pt x="30480" y="1385570"/>
                    <a:pt x="264160" y="1139190"/>
                    <a:pt x="554990" y="1139190"/>
                  </a:cubicBezTo>
                  <a:cubicBezTo>
                    <a:pt x="887730" y="1141730"/>
                    <a:pt x="1160780" y="873760"/>
                    <a:pt x="1163320" y="541020"/>
                  </a:cubicBezTo>
                  <a:cubicBezTo>
                    <a:pt x="1163320" y="537210"/>
                    <a:pt x="1163320" y="532130"/>
                    <a:pt x="1163320" y="528320"/>
                  </a:cubicBezTo>
                  <a:cubicBezTo>
                    <a:pt x="1162050" y="243840"/>
                    <a:pt x="1408430" y="10160"/>
                    <a:pt x="1694180" y="5080"/>
                  </a:cubicBezTo>
                  <a:cubicBezTo>
                    <a:pt x="1979930" y="0"/>
                    <a:pt x="2228850" y="226060"/>
                    <a:pt x="2245360" y="511810"/>
                  </a:cubicBezTo>
                  <a:cubicBezTo>
                    <a:pt x="2261870" y="797560"/>
                    <a:pt x="2052320" y="1054100"/>
                    <a:pt x="1769110" y="1085850"/>
                  </a:cubicBezTo>
                  <a:cubicBezTo>
                    <a:pt x="1711960" y="1092200"/>
                    <a:pt x="1653540" y="1089660"/>
                    <a:pt x="1597660" y="1099820"/>
                  </a:cubicBezTo>
                  <a:cubicBezTo>
                    <a:pt x="1292860" y="1156970"/>
                    <a:pt x="1092200" y="1424940"/>
                    <a:pt x="1117600" y="1736090"/>
                  </a:cubicBezTo>
                  <a:cubicBezTo>
                    <a:pt x="1143000" y="2047240"/>
                    <a:pt x="1391920" y="2259330"/>
                    <a:pt x="1696720" y="2266950"/>
                  </a:cubicBezTo>
                  <a:cubicBezTo>
                    <a:pt x="2032000" y="2274570"/>
                    <a:pt x="2274570" y="2538730"/>
                    <a:pt x="2244090" y="2863850"/>
                  </a:cubicBezTo>
                  <a:cubicBezTo>
                    <a:pt x="2218690" y="3144520"/>
                    <a:pt x="1969770" y="3361690"/>
                    <a:pt x="1685290" y="3351530"/>
                  </a:cubicBezTo>
                  <a:cubicBezTo>
                    <a:pt x="1400810" y="3341370"/>
                    <a:pt x="1162050" y="3107690"/>
                    <a:pt x="1163320" y="2825750"/>
                  </a:cubicBezTo>
                  <a:cubicBezTo>
                    <a:pt x="1165860" y="2493010"/>
                    <a:pt x="897890" y="2219960"/>
                    <a:pt x="565150" y="2217420"/>
                  </a:cubicBezTo>
                  <a:cubicBezTo>
                    <a:pt x="562610" y="2217420"/>
                    <a:pt x="560070" y="2217420"/>
                    <a:pt x="557530" y="2217420"/>
                  </a:cubicBezTo>
                  <a:cubicBezTo>
                    <a:pt x="262890" y="2218690"/>
                    <a:pt x="30480" y="1971040"/>
                    <a:pt x="30480" y="1676400"/>
                  </a:cubicBezTo>
                  <a:close/>
                  <a:moveTo>
                    <a:pt x="2880360" y="5080"/>
                  </a:moveTo>
                  <a:cubicBezTo>
                    <a:pt x="3172460" y="5080"/>
                    <a:pt x="3418840" y="238760"/>
                    <a:pt x="3418840" y="529590"/>
                  </a:cubicBezTo>
                  <a:cubicBezTo>
                    <a:pt x="3418840" y="882650"/>
                    <a:pt x="3714750" y="1140460"/>
                    <a:pt x="4042410" y="1137920"/>
                  </a:cubicBezTo>
                  <a:cubicBezTo>
                    <a:pt x="4326890" y="1136650"/>
                    <a:pt x="4560570" y="1383030"/>
                    <a:pt x="4565650" y="1668780"/>
                  </a:cubicBezTo>
                  <a:cubicBezTo>
                    <a:pt x="4570730" y="1958340"/>
                    <a:pt x="4347210" y="2200910"/>
                    <a:pt x="4057650" y="2219960"/>
                  </a:cubicBezTo>
                  <a:cubicBezTo>
                    <a:pt x="3770630" y="2237740"/>
                    <a:pt x="3516630" y="2026920"/>
                    <a:pt x="3484880" y="1743710"/>
                  </a:cubicBezTo>
                  <a:cubicBezTo>
                    <a:pt x="3478530" y="1686560"/>
                    <a:pt x="3481070" y="1628140"/>
                    <a:pt x="3469640" y="1572260"/>
                  </a:cubicBezTo>
                  <a:cubicBezTo>
                    <a:pt x="3412490" y="1267460"/>
                    <a:pt x="3133090" y="1066800"/>
                    <a:pt x="2820670" y="1092200"/>
                  </a:cubicBezTo>
                  <a:cubicBezTo>
                    <a:pt x="2528570" y="1116330"/>
                    <a:pt x="2298700" y="1366520"/>
                    <a:pt x="2291080" y="1671320"/>
                  </a:cubicBezTo>
                  <a:cubicBezTo>
                    <a:pt x="2283460" y="2006600"/>
                    <a:pt x="2018030" y="2249170"/>
                    <a:pt x="1694180" y="2218690"/>
                  </a:cubicBezTo>
                  <a:cubicBezTo>
                    <a:pt x="1413510" y="2193290"/>
                    <a:pt x="1196340" y="1944370"/>
                    <a:pt x="1206500" y="1659890"/>
                  </a:cubicBezTo>
                  <a:cubicBezTo>
                    <a:pt x="1216660" y="1375410"/>
                    <a:pt x="1450340" y="1136650"/>
                    <a:pt x="1731010" y="1137920"/>
                  </a:cubicBezTo>
                  <a:cubicBezTo>
                    <a:pt x="2063750" y="1141730"/>
                    <a:pt x="2335530" y="875030"/>
                    <a:pt x="2339340" y="542290"/>
                  </a:cubicBezTo>
                  <a:cubicBezTo>
                    <a:pt x="2339340" y="538480"/>
                    <a:pt x="2339340" y="535940"/>
                    <a:pt x="2339340" y="532130"/>
                  </a:cubicBezTo>
                  <a:cubicBezTo>
                    <a:pt x="2338070" y="237490"/>
                    <a:pt x="2585720" y="5080"/>
                    <a:pt x="2880360" y="5080"/>
                  </a:cubicBezTo>
                  <a:close/>
                  <a:moveTo>
                    <a:pt x="4552950" y="2863850"/>
                  </a:moveTo>
                  <a:cubicBezTo>
                    <a:pt x="4552950" y="3154680"/>
                    <a:pt x="4319270" y="3401060"/>
                    <a:pt x="4028440" y="3401060"/>
                  </a:cubicBezTo>
                  <a:cubicBezTo>
                    <a:pt x="3674110" y="3401060"/>
                    <a:pt x="3417570" y="3696970"/>
                    <a:pt x="3418840" y="4024630"/>
                  </a:cubicBezTo>
                  <a:cubicBezTo>
                    <a:pt x="3421380" y="4309110"/>
                    <a:pt x="3175000" y="4542790"/>
                    <a:pt x="2889250" y="4547870"/>
                  </a:cubicBezTo>
                  <a:cubicBezTo>
                    <a:pt x="2603500" y="4552950"/>
                    <a:pt x="2354580" y="4326890"/>
                    <a:pt x="2336800" y="4041140"/>
                  </a:cubicBezTo>
                  <a:cubicBezTo>
                    <a:pt x="2319020" y="3755390"/>
                    <a:pt x="2531110" y="3498850"/>
                    <a:pt x="2814320" y="3467100"/>
                  </a:cubicBezTo>
                  <a:cubicBezTo>
                    <a:pt x="2871470" y="3460750"/>
                    <a:pt x="2929890" y="3463290"/>
                    <a:pt x="2985770" y="3453130"/>
                  </a:cubicBezTo>
                  <a:cubicBezTo>
                    <a:pt x="3290570" y="3395980"/>
                    <a:pt x="3491230" y="3115310"/>
                    <a:pt x="3465830" y="2802890"/>
                  </a:cubicBezTo>
                  <a:cubicBezTo>
                    <a:pt x="3441700" y="2510790"/>
                    <a:pt x="3191510" y="2255520"/>
                    <a:pt x="2886710" y="2247900"/>
                  </a:cubicBezTo>
                  <a:cubicBezTo>
                    <a:pt x="2551430" y="2240280"/>
                    <a:pt x="2321560" y="1974850"/>
                    <a:pt x="2350770" y="1651000"/>
                  </a:cubicBezTo>
                  <a:cubicBezTo>
                    <a:pt x="2377440" y="1370330"/>
                    <a:pt x="2613660" y="1153160"/>
                    <a:pt x="2898140" y="1163320"/>
                  </a:cubicBezTo>
                  <a:cubicBezTo>
                    <a:pt x="3181350" y="1173480"/>
                    <a:pt x="3407410" y="1405890"/>
                    <a:pt x="3407410" y="1689100"/>
                  </a:cubicBezTo>
                  <a:cubicBezTo>
                    <a:pt x="3406140" y="2035810"/>
                    <a:pt x="3698240" y="2322830"/>
                    <a:pt x="4025900" y="2321560"/>
                  </a:cubicBezTo>
                  <a:cubicBezTo>
                    <a:pt x="4320540" y="2321560"/>
                    <a:pt x="4552950" y="2569210"/>
                    <a:pt x="4552950" y="2863850"/>
                  </a:cubicBezTo>
                  <a:close/>
                  <a:moveTo>
                    <a:pt x="1701800" y="4535170"/>
                  </a:moveTo>
                  <a:cubicBezTo>
                    <a:pt x="1410970" y="4535170"/>
                    <a:pt x="1164590" y="4301490"/>
                    <a:pt x="1164590" y="4010660"/>
                  </a:cubicBezTo>
                  <a:cubicBezTo>
                    <a:pt x="1164590" y="3657600"/>
                    <a:pt x="855980" y="3399790"/>
                    <a:pt x="528320" y="3402330"/>
                  </a:cubicBezTo>
                  <a:cubicBezTo>
                    <a:pt x="243840" y="3403600"/>
                    <a:pt x="10160" y="3157220"/>
                    <a:pt x="5080" y="2871470"/>
                  </a:cubicBezTo>
                  <a:cubicBezTo>
                    <a:pt x="0" y="2585720"/>
                    <a:pt x="226060" y="2336800"/>
                    <a:pt x="511810" y="2319020"/>
                  </a:cubicBezTo>
                  <a:cubicBezTo>
                    <a:pt x="797560" y="2301240"/>
                    <a:pt x="1054100" y="2513330"/>
                    <a:pt x="1085850" y="2796540"/>
                  </a:cubicBezTo>
                  <a:cubicBezTo>
                    <a:pt x="1092200" y="2853690"/>
                    <a:pt x="1089660" y="2912110"/>
                    <a:pt x="1099820" y="2967990"/>
                  </a:cubicBezTo>
                  <a:cubicBezTo>
                    <a:pt x="1156970" y="3272790"/>
                    <a:pt x="1450340" y="3473450"/>
                    <a:pt x="1761490" y="3448050"/>
                  </a:cubicBezTo>
                  <a:cubicBezTo>
                    <a:pt x="2072640" y="3422650"/>
                    <a:pt x="2297430" y="3173730"/>
                    <a:pt x="2305050" y="2868930"/>
                  </a:cubicBezTo>
                  <a:cubicBezTo>
                    <a:pt x="2312670" y="2533650"/>
                    <a:pt x="2576830" y="2291080"/>
                    <a:pt x="2901950" y="2321560"/>
                  </a:cubicBezTo>
                  <a:cubicBezTo>
                    <a:pt x="3182620" y="2346960"/>
                    <a:pt x="3399790" y="2595880"/>
                    <a:pt x="3389630" y="2880360"/>
                  </a:cubicBezTo>
                  <a:cubicBezTo>
                    <a:pt x="3379470" y="3164839"/>
                    <a:pt x="3145790" y="3403600"/>
                    <a:pt x="2863850" y="3402330"/>
                  </a:cubicBezTo>
                  <a:cubicBezTo>
                    <a:pt x="2517140" y="3401060"/>
                    <a:pt x="2242820" y="3680460"/>
                    <a:pt x="2244090" y="4008120"/>
                  </a:cubicBezTo>
                  <a:cubicBezTo>
                    <a:pt x="2244090" y="4302760"/>
                    <a:pt x="1996440" y="4535170"/>
                    <a:pt x="1701800" y="4535170"/>
                  </a:cubicBezTo>
                  <a:close/>
                </a:path>
              </a:pathLst>
            </a:custGeom>
            <a:blipFill>
              <a:blip r:embed="rId3"/>
              <a:stretch>
                <a:fillRect l="0" t="-195" r="0" b="-195"/>
              </a:stretch>
            </a:blip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714252" y="0"/>
            <a:ext cx="11410985" cy="11425267"/>
          </a:xfrm>
          <a:custGeom>
            <a:avLst/>
            <a:gdLst/>
            <a:ahLst/>
            <a:cxnLst/>
            <a:rect r="r" b="b" t="t" l="l"/>
            <a:pathLst>
              <a:path h="11425267" w="11410985">
                <a:moveTo>
                  <a:pt x="0" y="0"/>
                </a:moveTo>
                <a:lnTo>
                  <a:pt x="11410986" y="0"/>
                </a:lnTo>
                <a:lnTo>
                  <a:pt x="11410986" y="11425267"/>
                </a:lnTo>
                <a:lnTo>
                  <a:pt x="0" y="1142526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7926809" y="1905889"/>
            <a:ext cx="2253452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AutoShape 4" id="4"/>
          <p:cNvSpPr/>
          <p:nvPr/>
        </p:nvSpPr>
        <p:spPr>
          <a:xfrm flipV="true">
            <a:off x="10482989" y="2807855"/>
            <a:ext cx="444155" cy="41355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AutoShape 5" id="5"/>
          <p:cNvSpPr/>
          <p:nvPr/>
        </p:nvSpPr>
        <p:spPr>
          <a:xfrm flipH="true">
            <a:off x="9144000" y="5004988"/>
            <a:ext cx="10081" cy="48380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AutoShape 6" id="6"/>
          <p:cNvSpPr/>
          <p:nvPr/>
        </p:nvSpPr>
        <p:spPr>
          <a:xfrm flipV="true">
            <a:off x="7926809" y="6012895"/>
            <a:ext cx="470002" cy="17486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AutoShape 7" id="7"/>
          <p:cNvSpPr/>
          <p:nvPr/>
        </p:nvSpPr>
        <p:spPr>
          <a:xfrm>
            <a:off x="9800418" y="5993845"/>
            <a:ext cx="379843" cy="19391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  <p:sp>
        <p:nvSpPr>
          <p:cNvPr name="AutoShape 8" id="8"/>
          <p:cNvSpPr/>
          <p:nvPr/>
        </p:nvSpPr>
        <p:spPr>
          <a:xfrm flipV="true">
            <a:off x="10927145" y="7277018"/>
            <a:ext cx="364244" cy="36424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arrow" len="sm" w="med"/>
            <a:tailEnd type="arrow" len="sm" w="med"/>
          </a:ln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17254537" y="-3382530"/>
            <a:ext cx="0" cy="14500730"/>
          </a:xfrm>
          <a:prstGeom prst="line">
            <a:avLst/>
          </a:prstGeom>
          <a:ln cap="flat" w="9525">
            <a:solidFill>
              <a:srgbClr val="2B485F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-3227071" y="-311624"/>
            <a:ext cx="8511541" cy="10910248"/>
            <a:chOff x="0" y="0"/>
            <a:chExt cx="4470400" cy="57302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-30480"/>
              <a:ext cx="4470400" cy="5858510"/>
            </a:xfrm>
            <a:custGeom>
              <a:avLst/>
              <a:gdLst/>
              <a:ahLst/>
              <a:cxnLst/>
              <a:rect r="r" b="b" t="t" l="l"/>
              <a:pathLst>
                <a:path h="5858510" w="4470400">
                  <a:moveTo>
                    <a:pt x="3860800" y="4861560"/>
                  </a:moveTo>
                  <a:cubicBezTo>
                    <a:pt x="3749040" y="4674870"/>
                    <a:pt x="3567430" y="4598670"/>
                    <a:pt x="3351530" y="4596130"/>
                  </a:cubicBezTo>
                  <a:cubicBezTo>
                    <a:pt x="2995930" y="4592320"/>
                    <a:pt x="2727960" y="4225290"/>
                    <a:pt x="2830830" y="3884930"/>
                  </a:cubicBezTo>
                  <a:cubicBezTo>
                    <a:pt x="2909570" y="3622040"/>
                    <a:pt x="3114040" y="3467100"/>
                    <a:pt x="3394710" y="3458210"/>
                  </a:cubicBezTo>
                  <a:cubicBezTo>
                    <a:pt x="3675380" y="3449320"/>
                    <a:pt x="3907790" y="3234690"/>
                    <a:pt x="3937000" y="2961640"/>
                  </a:cubicBezTo>
                  <a:cubicBezTo>
                    <a:pt x="3966210" y="2688590"/>
                    <a:pt x="3792220" y="2409190"/>
                    <a:pt x="3519170" y="2335530"/>
                  </a:cubicBezTo>
                  <a:cubicBezTo>
                    <a:pt x="3437890" y="2313940"/>
                    <a:pt x="3355340" y="2324100"/>
                    <a:pt x="3274060" y="2310130"/>
                  </a:cubicBezTo>
                  <a:cubicBezTo>
                    <a:pt x="2931160" y="2250440"/>
                    <a:pt x="2707640" y="1907540"/>
                    <a:pt x="2830830" y="1545590"/>
                  </a:cubicBezTo>
                  <a:cubicBezTo>
                    <a:pt x="2908300" y="1316990"/>
                    <a:pt x="3110230" y="1177290"/>
                    <a:pt x="3354070" y="1170940"/>
                  </a:cubicBezTo>
                  <a:cubicBezTo>
                    <a:pt x="3717291" y="1159510"/>
                    <a:pt x="3980180" y="859790"/>
                    <a:pt x="3917950" y="490220"/>
                  </a:cubicBezTo>
                  <a:cubicBezTo>
                    <a:pt x="3879850" y="260350"/>
                    <a:pt x="3675380" y="66040"/>
                    <a:pt x="3456941" y="36830"/>
                  </a:cubicBezTo>
                  <a:cubicBezTo>
                    <a:pt x="3192781" y="0"/>
                    <a:pt x="2966720" y="116840"/>
                    <a:pt x="2848611" y="340360"/>
                  </a:cubicBezTo>
                  <a:cubicBezTo>
                    <a:pt x="2791461" y="449580"/>
                    <a:pt x="2791461" y="566420"/>
                    <a:pt x="2777491" y="683260"/>
                  </a:cubicBezTo>
                  <a:cubicBezTo>
                    <a:pt x="2730501" y="1101090"/>
                    <a:pt x="2250441" y="1297940"/>
                    <a:pt x="1927861" y="1104900"/>
                  </a:cubicBezTo>
                  <a:cubicBezTo>
                    <a:pt x="1731011" y="986790"/>
                    <a:pt x="1652271" y="805180"/>
                    <a:pt x="1642111" y="584200"/>
                  </a:cubicBezTo>
                  <a:cubicBezTo>
                    <a:pt x="1630681" y="350520"/>
                    <a:pt x="1475741" y="148590"/>
                    <a:pt x="1252221" y="77470"/>
                  </a:cubicBezTo>
                  <a:cubicBezTo>
                    <a:pt x="1024890" y="6350"/>
                    <a:pt x="777240" y="81280"/>
                    <a:pt x="633730" y="265430"/>
                  </a:cubicBezTo>
                  <a:cubicBezTo>
                    <a:pt x="490220" y="449580"/>
                    <a:pt x="466090" y="716280"/>
                    <a:pt x="590550" y="916940"/>
                  </a:cubicBezTo>
                  <a:cubicBezTo>
                    <a:pt x="715010" y="1117600"/>
                    <a:pt x="892810" y="1189990"/>
                    <a:pt x="1117600" y="1197610"/>
                  </a:cubicBezTo>
                  <a:cubicBezTo>
                    <a:pt x="1430020" y="1207770"/>
                    <a:pt x="1658620" y="1464310"/>
                    <a:pt x="1653540" y="1781810"/>
                  </a:cubicBezTo>
                  <a:cubicBezTo>
                    <a:pt x="1649730" y="2078990"/>
                    <a:pt x="1395730" y="2329180"/>
                    <a:pt x="1093470" y="2334260"/>
                  </a:cubicBezTo>
                  <a:cubicBezTo>
                    <a:pt x="718820" y="2341880"/>
                    <a:pt x="454660" y="2684780"/>
                    <a:pt x="541020" y="3051810"/>
                  </a:cubicBezTo>
                  <a:cubicBezTo>
                    <a:pt x="599440" y="3298190"/>
                    <a:pt x="830580" y="3481070"/>
                    <a:pt x="1084580" y="3483610"/>
                  </a:cubicBezTo>
                  <a:cubicBezTo>
                    <a:pt x="1273810" y="3484880"/>
                    <a:pt x="1433830" y="3552190"/>
                    <a:pt x="1549400" y="3703320"/>
                  </a:cubicBezTo>
                  <a:cubicBezTo>
                    <a:pt x="1690370" y="3888740"/>
                    <a:pt x="1713230" y="4094480"/>
                    <a:pt x="1610360" y="4301490"/>
                  </a:cubicBezTo>
                  <a:cubicBezTo>
                    <a:pt x="1507490" y="4508500"/>
                    <a:pt x="1332230" y="4615180"/>
                    <a:pt x="1099820" y="4618990"/>
                  </a:cubicBezTo>
                  <a:cubicBezTo>
                    <a:pt x="795020" y="4625340"/>
                    <a:pt x="528320" y="4886960"/>
                    <a:pt x="539750" y="5125720"/>
                  </a:cubicBezTo>
                  <a:cubicBezTo>
                    <a:pt x="551180" y="5364480"/>
                    <a:pt x="595630" y="5485130"/>
                    <a:pt x="709930" y="5596890"/>
                  </a:cubicBezTo>
                  <a:cubicBezTo>
                    <a:pt x="857250" y="5740400"/>
                    <a:pt x="1032510" y="5783580"/>
                    <a:pt x="1226820" y="5748020"/>
                  </a:cubicBezTo>
                  <a:cubicBezTo>
                    <a:pt x="1497330" y="5697220"/>
                    <a:pt x="1678940" y="5464810"/>
                    <a:pt x="1680210" y="5175250"/>
                  </a:cubicBezTo>
                  <a:cubicBezTo>
                    <a:pt x="1681480" y="4851400"/>
                    <a:pt x="1971040" y="4541520"/>
                    <a:pt x="2381250" y="4629150"/>
                  </a:cubicBezTo>
                  <a:cubicBezTo>
                    <a:pt x="2631440" y="4682490"/>
                    <a:pt x="2809240" y="4907280"/>
                    <a:pt x="2814320" y="5162550"/>
                  </a:cubicBezTo>
                  <a:cubicBezTo>
                    <a:pt x="2818130" y="5327650"/>
                    <a:pt x="2874010" y="5468620"/>
                    <a:pt x="2989580" y="5582920"/>
                  </a:cubicBezTo>
                  <a:cubicBezTo>
                    <a:pt x="3265170" y="5858510"/>
                    <a:pt x="3732530" y="5741670"/>
                    <a:pt x="3876040" y="5469890"/>
                  </a:cubicBezTo>
                  <a:cubicBezTo>
                    <a:pt x="3991610" y="5252720"/>
                    <a:pt x="3977640" y="5055870"/>
                    <a:pt x="3860800" y="4861560"/>
                  </a:cubicBezTo>
                  <a:close/>
                  <a:moveTo>
                    <a:pt x="2221230" y="71120"/>
                  </a:moveTo>
                  <a:cubicBezTo>
                    <a:pt x="2500630" y="72390"/>
                    <a:pt x="2727960" y="298450"/>
                    <a:pt x="2729230" y="577850"/>
                  </a:cubicBezTo>
                  <a:cubicBezTo>
                    <a:pt x="2731770" y="857250"/>
                    <a:pt x="2496820" y="1085850"/>
                    <a:pt x="2208530" y="1083310"/>
                  </a:cubicBezTo>
                  <a:cubicBezTo>
                    <a:pt x="1920240" y="1080770"/>
                    <a:pt x="1705610" y="843280"/>
                    <a:pt x="1709420" y="538480"/>
                  </a:cubicBezTo>
                  <a:cubicBezTo>
                    <a:pt x="1711960" y="285750"/>
                    <a:pt x="1949450" y="69850"/>
                    <a:pt x="2221230" y="71120"/>
                  </a:cubicBezTo>
                  <a:close/>
                  <a:moveTo>
                    <a:pt x="2246630" y="4696460"/>
                  </a:moveTo>
                  <a:cubicBezTo>
                    <a:pt x="2526030" y="4697730"/>
                    <a:pt x="2753360" y="4923790"/>
                    <a:pt x="2754630" y="5203190"/>
                  </a:cubicBezTo>
                  <a:cubicBezTo>
                    <a:pt x="2757170" y="5482590"/>
                    <a:pt x="2522220" y="5711190"/>
                    <a:pt x="2233930" y="5708650"/>
                  </a:cubicBezTo>
                  <a:cubicBezTo>
                    <a:pt x="1945640" y="5706110"/>
                    <a:pt x="1731010" y="5469890"/>
                    <a:pt x="1734820" y="5163820"/>
                  </a:cubicBezTo>
                  <a:cubicBezTo>
                    <a:pt x="1737360" y="4911090"/>
                    <a:pt x="1974850" y="4695190"/>
                    <a:pt x="2246630" y="4696460"/>
                  </a:cubicBezTo>
                  <a:close/>
                  <a:moveTo>
                    <a:pt x="482600" y="1254760"/>
                  </a:moveTo>
                  <a:lnTo>
                    <a:pt x="1068070" y="1254760"/>
                  </a:lnTo>
                  <a:cubicBezTo>
                    <a:pt x="1334770" y="1254760"/>
                    <a:pt x="1550670" y="1470660"/>
                    <a:pt x="1550670" y="1737360"/>
                  </a:cubicBezTo>
                  <a:lnTo>
                    <a:pt x="1550670" y="1765300"/>
                  </a:lnTo>
                  <a:cubicBezTo>
                    <a:pt x="1550670" y="2032000"/>
                    <a:pt x="1334770" y="2247900"/>
                    <a:pt x="1068070" y="2247900"/>
                  </a:cubicBezTo>
                  <a:lnTo>
                    <a:pt x="482600" y="2247900"/>
                  </a:lnTo>
                  <a:cubicBezTo>
                    <a:pt x="215900" y="2247900"/>
                    <a:pt x="0" y="2032000"/>
                    <a:pt x="0" y="1765300"/>
                  </a:cubicBezTo>
                  <a:lnTo>
                    <a:pt x="0" y="1737360"/>
                  </a:lnTo>
                  <a:cubicBezTo>
                    <a:pt x="0" y="1470660"/>
                    <a:pt x="215900" y="1254760"/>
                    <a:pt x="482600" y="1254760"/>
                  </a:cubicBezTo>
                  <a:close/>
                  <a:moveTo>
                    <a:pt x="482600" y="3556000"/>
                  </a:moveTo>
                  <a:lnTo>
                    <a:pt x="1068070" y="3556000"/>
                  </a:lnTo>
                  <a:cubicBezTo>
                    <a:pt x="1334770" y="3556000"/>
                    <a:pt x="1550670" y="3771900"/>
                    <a:pt x="1550670" y="4038600"/>
                  </a:cubicBezTo>
                  <a:lnTo>
                    <a:pt x="1550670" y="4066540"/>
                  </a:lnTo>
                  <a:cubicBezTo>
                    <a:pt x="1550670" y="4333240"/>
                    <a:pt x="1334770" y="4549140"/>
                    <a:pt x="1068070" y="4549140"/>
                  </a:cubicBezTo>
                  <a:lnTo>
                    <a:pt x="482600" y="4549140"/>
                  </a:lnTo>
                  <a:cubicBezTo>
                    <a:pt x="215900" y="4549140"/>
                    <a:pt x="0" y="4333240"/>
                    <a:pt x="0" y="4066540"/>
                  </a:cubicBezTo>
                  <a:lnTo>
                    <a:pt x="0" y="4038600"/>
                  </a:lnTo>
                  <a:cubicBezTo>
                    <a:pt x="0" y="3771900"/>
                    <a:pt x="215900" y="3556000"/>
                    <a:pt x="482600" y="3556000"/>
                  </a:cubicBezTo>
                  <a:close/>
                  <a:moveTo>
                    <a:pt x="3389630" y="1242060"/>
                  </a:moveTo>
                  <a:lnTo>
                    <a:pt x="3975100" y="1242060"/>
                  </a:lnTo>
                  <a:cubicBezTo>
                    <a:pt x="4241800" y="1242060"/>
                    <a:pt x="4457700" y="1457960"/>
                    <a:pt x="4457700" y="1724660"/>
                  </a:cubicBezTo>
                  <a:lnTo>
                    <a:pt x="4457700" y="1752600"/>
                  </a:lnTo>
                  <a:cubicBezTo>
                    <a:pt x="4457700" y="2019300"/>
                    <a:pt x="4241800" y="2235200"/>
                    <a:pt x="3975100" y="2235200"/>
                  </a:cubicBezTo>
                  <a:lnTo>
                    <a:pt x="3389630" y="2235200"/>
                  </a:lnTo>
                  <a:cubicBezTo>
                    <a:pt x="3122930" y="2235200"/>
                    <a:pt x="2907030" y="2019300"/>
                    <a:pt x="2907030" y="1752600"/>
                  </a:cubicBezTo>
                  <a:lnTo>
                    <a:pt x="2907030" y="1724660"/>
                  </a:lnTo>
                  <a:cubicBezTo>
                    <a:pt x="2907030" y="1457960"/>
                    <a:pt x="3122930" y="1242060"/>
                    <a:pt x="3389630" y="1242060"/>
                  </a:cubicBezTo>
                  <a:close/>
                  <a:moveTo>
                    <a:pt x="3402330" y="3530600"/>
                  </a:moveTo>
                  <a:lnTo>
                    <a:pt x="3987800" y="3530600"/>
                  </a:lnTo>
                  <a:cubicBezTo>
                    <a:pt x="4254500" y="3530600"/>
                    <a:pt x="4470400" y="3746500"/>
                    <a:pt x="4470400" y="4013200"/>
                  </a:cubicBezTo>
                  <a:lnTo>
                    <a:pt x="4470400" y="4041140"/>
                  </a:lnTo>
                  <a:cubicBezTo>
                    <a:pt x="4470400" y="4307840"/>
                    <a:pt x="4254500" y="4523740"/>
                    <a:pt x="3987800" y="4523740"/>
                  </a:cubicBezTo>
                  <a:lnTo>
                    <a:pt x="3402330" y="4523740"/>
                  </a:lnTo>
                  <a:cubicBezTo>
                    <a:pt x="3135630" y="4523740"/>
                    <a:pt x="2919730" y="4307840"/>
                    <a:pt x="2919730" y="4041140"/>
                  </a:cubicBezTo>
                  <a:lnTo>
                    <a:pt x="2919730" y="4013200"/>
                  </a:lnTo>
                  <a:cubicBezTo>
                    <a:pt x="2919730" y="3746500"/>
                    <a:pt x="3135630" y="3530600"/>
                    <a:pt x="3402330" y="3530600"/>
                  </a:cubicBezTo>
                  <a:close/>
                </a:path>
              </a:pathLst>
            </a:custGeom>
            <a:blipFill>
              <a:blip r:embed="rId2"/>
              <a:stretch>
                <a:fillRect l="-72066" t="0" r="-72066" b="0"/>
              </a:stretch>
            </a:blipFill>
          </p:spPr>
        </p:sp>
      </p:grpSp>
      <p:sp>
        <p:nvSpPr>
          <p:cNvPr name="TextBox 5" id="5"/>
          <p:cNvSpPr txBox="true"/>
          <p:nvPr/>
        </p:nvSpPr>
        <p:spPr>
          <a:xfrm rot="0">
            <a:off x="5859087" y="2408273"/>
            <a:ext cx="5384507" cy="893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3029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ANÁLISIS Y DESARROLLO DE MODELOS DE DATOS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386505" y="2408273"/>
            <a:ext cx="3720359" cy="893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3029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PROGRAMACIÓN DE SOFTWARE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859087" y="6887397"/>
            <a:ext cx="3720359" cy="893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3029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ARQUITECTURA DE SOFTWARE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835679" y="6887397"/>
            <a:ext cx="5271186" cy="8935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3029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GESTIÓN DE PROYECTOS INFORMÁTICOS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18717" y="4925340"/>
            <a:ext cx="6666929" cy="44584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75"/>
              </a:lnSpc>
            </a:pPr>
            <a:r>
              <a:rPr lang="en-US" b="true" sz="3029">
                <a:solidFill>
                  <a:srgbClr val="2B485F"/>
                </a:solidFill>
                <a:latin typeface="Cinzel Bold"/>
                <a:ea typeface="Cinzel Bold"/>
                <a:cs typeface="Cinzel Bold"/>
                <a:sym typeface="Cinzel Bold"/>
              </a:rPr>
              <a:t>COMPETENCIAS DEL PROYECTO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4371019" y="-1146867"/>
            <a:ext cx="13515019" cy="13462329"/>
            <a:chOff x="0" y="0"/>
            <a:chExt cx="4560570" cy="45427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-5080" y="-5080"/>
              <a:ext cx="4570730" cy="4552950"/>
            </a:xfrm>
            <a:custGeom>
              <a:avLst/>
              <a:gdLst/>
              <a:ahLst/>
              <a:cxnLst/>
              <a:rect r="r" b="b" t="t" l="l"/>
              <a:pathLst>
                <a:path h="4552950" w="4570730">
                  <a:moveTo>
                    <a:pt x="30480" y="1676400"/>
                  </a:moveTo>
                  <a:cubicBezTo>
                    <a:pt x="30480" y="1385570"/>
                    <a:pt x="264160" y="1139190"/>
                    <a:pt x="554990" y="1139190"/>
                  </a:cubicBezTo>
                  <a:cubicBezTo>
                    <a:pt x="887730" y="1141730"/>
                    <a:pt x="1160780" y="873760"/>
                    <a:pt x="1163320" y="541020"/>
                  </a:cubicBezTo>
                  <a:cubicBezTo>
                    <a:pt x="1163320" y="537210"/>
                    <a:pt x="1163320" y="532130"/>
                    <a:pt x="1163320" y="528320"/>
                  </a:cubicBezTo>
                  <a:cubicBezTo>
                    <a:pt x="1162050" y="243840"/>
                    <a:pt x="1408430" y="10160"/>
                    <a:pt x="1694180" y="5080"/>
                  </a:cubicBezTo>
                  <a:cubicBezTo>
                    <a:pt x="1979930" y="0"/>
                    <a:pt x="2228850" y="226060"/>
                    <a:pt x="2245360" y="511810"/>
                  </a:cubicBezTo>
                  <a:cubicBezTo>
                    <a:pt x="2261870" y="797560"/>
                    <a:pt x="2052320" y="1054100"/>
                    <a:pt x="1769110" y="1085850"/>
                  </a:cubicBezTo>
                  <a:cubicBezTo>
                    <a:pt x="1711960" y="1092200"/>
                    <a:pt x="1653540" y="1089660"/>
                    <a:pt x="1597660" y="1099820"/>
                  </a:cubicBezTo>
                  <a:cubicBezTo>
                    <a:pt x="1292860" y="1156970"/>
                    <a:pt x="1092200" y="1424940"/>
                    <a:pt x="1117600" y="1736090"/>
                  </a:cubicBezTo>
                  <a:cubicBezTo>
                    <a:pt x="1143000" y="2047240"/>
                    <a:pt x="1391920" y="2259330"/>
                    <a:pt x="1696720" y="2266950"/>
                  </a:cubicBezTo>
                  <a:cubicBezTo>
                    <a:pt x="2032000" y="2274570"/>
                    <a:pt x="2274570" y="2538730"/>
                    <a:pt x="2244090" y="2863850"/>
                  </a:cubicBezTo>
                  <a:cubicBezTo>
                    <a:pt x="2218690" y="3144520"/>
                    <a:pt x="1969770" y="3361690"/>
                    <a:pt x="1685290" y="3351530"/>
                  </a:cubicBezTo>
                  <a:cubicBezTo>
                    <a:pt x="1400810" y="3341370"/>
                    <a:pt x="1162050" y="3107690"/>
                    <a:pt x="1163320" y="2825750"/>
                  </a:cubicBezTo>
                  <a:cubicBezTo>
                    <a:pt x="1165860" y="2493010"/>
                    <a:pt x="897890" y="2219960"/>
                    <a:pt x="565150" y="2217420"/>
                  </a:cubicBezTo>
                  <a:cubicBezTo>
                    <a:pt x="562610" y="2217420"/>
                    <a:pt x="560070" y="2217420"/>
                    <a:pt x="557530" y="2217420"/>
                  </a:cubicBezTo>
                  <a:cubicBezTo>
                    <a:pt x="262890" y="2218690"/>
                    <a:pt x="30480" y="1971040"/>
                    <a:pt x="30480" y="1676400"/>
                  </a:cubicBezTo>
                  <a:close/>
                  <a:moveTo>
                    <a:pt x="2880360" y="5080"/>
                  </a:moveTo>
                  <a:cubicBezTo>
                    <a:pt x="3172460" y="5080"/>
                    <a:pt x="3418840" y="238760"/>
                    <a:pt x="3418840" y="529590"/>
                  </a:cubicBezTo>
                  <a:cubicBezTo>
                    <a:pt x="3418840" y="882650"/>
                    <a:pt x="3714750" y="1140460"/>
                    <a:pt x="4042410" y="1137920"/>
                  </a:cubicBezTo>
                  <a:cubicBezTo>
                    <a:pt x="4326890" y="1136650"/>
                    <a:pt x="4560570" y="1383030"/>
                    <a:pt x="4565650" y="1668780"/>
                  </a:cubicBezTo>
                  <a:cubicBezTo>
                    <a:pt x="4570730" y="1958340"/>
                    <a:pt x="4347210" y="2200910"/>
                    <a:pt x="4057650" y="2219960"/>
                  </a:cubicBezTo>
                  <a:cubicBezTo>
                    <a:pt x="3770630" y="2237740"/>
                    <a:pt x="3516630" y="2026920"/>
                    <a:pt x="3484880" y="1743710"/>
                  </a:cubicBezTo>
                  <a:cubicBezTo>
                    <a:pt x="3478530" y="1686560"/>
                    <a:pt x="3481070" y="1628140"/>
                    <a:pt x="3469640" y="1572260"/>
                  </a:cubicBezTo>
                  <a:cubicBezTo>
                    <a:pt x="3412490" y="1267460"/>
                    <a:pt x="3133090" y="1066800"/>
                    <a:pt x="2820670" y="1092200"/>
                  </a:cubicBezTo>
                  <a:cubicBezTo>
                    <a:pt x="2528570" y="1116330"/>
                    <a:pt x="2298700" y="1366520"/>
                    <a:pt x="2291080" y="1671320"/>
                  </a:cubicBezTo>
                  <a:cubicBezTo>
                    <a:pt x="2283460" y="2006600"/>
                    <a:pt x="2018030" y="2249170"/>
                    <a:pt x="1694180" y="2218690"/>
                  </a:cubicBezTo>
                  <a:cubicBezTo>
                    <a:pt x="1413510" y="2193290"/>
                    <a:pt x="1196340" y="1944370"/>
                    <a:pt x="1206500" y="1659890"/>
                  </a:cubicBezTo>
                  <a:cubicBezTo>
                    <a:pt x="1216660" y="1375410"/>
                    <a:pt x="1450340" y="1136650"/>
                    <a:pt x="1731010" y="1137920"/>
                  </a:cubicBezTo>
                  <a:cubicBezTo>
                    <a:pt x="2063750" y="1141730"/>
                    <a:pt x="2335530" y="875030"/>
                    <a:pt x="2339340" y="542290"/>
                  </a:cubicBezTo>
                  <a:cubicBezTo>
                    <a:pt x="2339340" y="538480"/>
                    <a:pt x="2339340" y="535940"/>
                    <a:pt x="2339340" y="532130"/>
                  </a:cubicBezTo>
                  <a:cubicBezTo>
                    <a:pt x="2338070" y="237490"/>
                    <a:pt x="2585720" y="5080"/>
                    <a:pt x="2880360" y="5080"/>
                  </a:cubicBezTo>
                  <a:close/>
                  <a:moveTo>
                    <a:pt x="4552950" y="2863850"/>
                  </a:moveTo>
                  <a:cubicBezTo>
                    <a:pt x="4552950" y="3154680"/>
                    <a:pt x="4319270" y="3401060"/>
                    <a:pt x="4028440" y="3401060"/>
                  </a:cubicBezTo>
                  <a:cubicBezTo>
                    <a:pt x="3674110" y="3401060"/>
                    <a:pt x="3417570" y="3696970"/>
                    <a:pt x="3418840" y="4024630"/>
                  </a:cubicBezTo>
                  <a:cubicBezTo>
                    <a:pt x="3421380" y="4309110"/>
                    <a:pt x="3175000" y="4542790"/>
                    <a:pt x="2889250" y="4547870"/>
                  </a:cubicBezTo>
                  <a:cubicBezTo>
                    <a:pt x="2603500" y="4552950"/>
                    <a:pt x="2354580" y="4326890"/>
                    <a:pt x="2336800" y="4041140"/>
                  </a:cubicBezTo>
                  <a:cubicBezTo>
                    <a:pt x="2319020" y="3755390"/>
                    <a:pt x="2531110" y="3498850"/>
                    <a:pt x="2814320" y="3467100"/>
                  </a:cubicBezTo>
                  <a:cubicBezTo>
                    <a:pt x="2871470" y="3460750"/>
                    <a:pt x="2929890" y="3463290"/>
                    <a:pt x="2985770" y="3453130"/>
                  </a:cubicBezTo>
                  <a:cubicBezTo>
                    <a:pt x="3290570" y="3395980"/>
                    <a:pt x="3491230" y="3115310"/>
                    <a:pt x="3465830" y="2802890"/>
                  </a:cubicBezTo>
                  <a:cubicBezTo>
                    <a:pt x="3441700" y="2510790"/>
                    <a:pt x="3191510" y="2255520"/>
                    <a:pt x="2886710" y="2247900"/>
                  </a:cubicBezTo>
                  <a:cubicBezTo>
                    <a:pt x="2551430" y="2240280"/>
                    <a:pt x="2321560" y="1974850"/>
                    <a:pt x="2350770" y="1651000"/>
                  </a:cubicBezTo>
                  <a:cubicBezTo>
                    <a:pt x="2377440" y="1370330"/>
                    <a:pt x="2613660" y="1153160"/>
                    <a:pt x="2898140" y="1163320"/>
                  </a:cubicBezTo>
                  <a:cubicBezTo>
                    <a:pt x="3181350" y="1173480"/>
                    <a:pt x="3407410" y="1405890"/>
                    <a:pt x="3407410" y="1689100"/>
                  </a:cubicBezTo>
                  <a:cubicBezTo>
                    <a:pt x="3406140" y="2035810"/>
                    <a:pt x="3698240" y="2322830"/>
                    <a:pt x="4025900" y="2321560"/>
                  </a:cubicBezTo>
                  <a:cubicBezTo>
                    <a:pt x="4320540" y="2321560"/>
                    <a:pt x="4552950" y="2569210"/>
                    <a:pt x="4552950" y="2863850"/>
                  </a:cubicBezTo>
                  <a:close/>
                  <a:moveTo>
                    <a:pt x="1701800" y="4535170"/>
                  </a:moveTo>
                  <a:cubicBezTo>
                    <a:pt x="1410970" y="4535170"/>
                    <a:pt x="1164590" y="4301490"/>
                    <a:pt x="1164590" y="4010660"/>
                  </a:cubicBezTo>
                  <a:cubicBezTo>
                    <a:pt x="1164590" y="3657600"/>
                    <a:pt x="855980" y="3399790"/>
                    <a:pt x="528320" y="3402330"/>
                  </a:cubicBezTo>
                  <a:cubicBezTo>
                    <a:pt x="243840" y="3403600"/>
                    <a:pt x="10160" y="3157220"/>
                    <a:pt x="5080" y="2871470"/>
                  </a:cubicBezTo>
                  <a:cubicBezTo>
                    <a:pt x="0" y="2585720"/>
                    <a:pt x="226060" y="2336800"/>
                    <a:pt x="511810" y="2319020"/>
                  </a:cubicBezTo>
                  <a:cubicBezTo>
                    <a:pt x="797560" y="2301240"/>
                    <a:pt x="1054100" y="2513330"/>
                    <a:pt x="1085850" y="2796540"/>
                  </a:cubicBezTo>
                  <a:cubicBezTo>
                    <a:pt x="1092200" y="2853690"/>
                    <a:pt x="1089660" y="2912110"/>
                    <a:pt x="1099820" y="2967990"/>
                  </a:cubicBezTo>
                  <a:cubicBezTo>
                    <a:pt x="1156970" y="3272790"/>
                    <a:pt x="1450340" y="3473450"/>
                    <a:pt x="1761490" y="3448050"/>
                  </a:cubicBezTo>
                  <a:cubicBezTo>
                    <a:pt x="2072640" y="3422650"/>
                    <a:pt x="2297430" y="3173730"/>
                    <a:pt x="2305050" y="2868930"/>
                  </a:cubicBezTo>
                  <a:cubicBezTo>
                    <a:pt x="2312670" y="2533650"/>
                    <a:pt x="2576830" y="2291080"/>
                    <a:pt x="2901950" y="2321560"/>
                  </a:cubicBezTo>
                  <a:cubicBezTo>
                    <a:pt x="3182620" y="2346960"/>
                    <a:pt x="3399790" y="2595880"/>
                    <a:pt x="3389630" y="2880360"/>
                  </a:cubicBezTo>
                  <a:cubicBezTo>
                    <a:pt x="3379470" y="3164839"/>
                    <a:pt x="3145790" y="3403600"/>
                    <a:pt x="2863850" y="3402330"/>
                  </a:cubicBezTo>
                  <a:cubicBezTo>
                    <a:pt x="2517140" y="3401060"/>
                    <a:pt x="2242820" y="3680460"/>
                    <a:pt x="2244090" y="4008120"/>
                  </a:cubicBezTo>
                  <a:cubicBezTo>
                    <a:pt x="2244090" y="4302760"/>
                    <a:pt x="1996440" y="4535170"/>
                    <a:pt x="1701800" y="4535170"/>
                  </a:cubicBezTo>
                  <a:close/>
                </a:path>
              </a:pathLst>
            </a:custGeom>
            <a:blipFill>
              <a:blip r:embed="rId2"/>
              <a:stretch>
                <a:fillRect l="0" t="-195" r="0" b="-195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562283" y="3015348"/>
            <a:ext cx="1937456" cy="2468096"/>
          </a:xfrm>
          <a:custGeom>
            <a:avLst/>
            <a:gdLst/>
            <a:ahLst/>
            <a:cxnLst/>
            <a:rect r="r" b="b" t="t" l="l"/>
            <a:pathLst>
              <a:path h="2468096" w="1937456">
                <a:moveTo>
                  <a:pt x="0" y="0"/>
                </a:moveTo>
                <a:lnTo>
                  <a:pt x="1937455" y="0"/>
                </a:lnTo>
                <a:lnTo>
                  <a:pt x="1937455" y="2468096"/>
                </a:lnTo>
                <a:lnTo>
                  <a:pt x="0" y="246809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581370" y="6409147"/>
            <a:ext cx="7677930" cy="862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92"/>
              </a:lnSpc>
            </a:pPr>
            <a:r>
              <a:rPr lang="en-US" sz="5756">
                <a:solidFill>
                  <a:srgbClr val="2B485F"/>
                </a:solidFill>
                <a:latin typeface="Cinzel"/>
                <a:ea typeface="Cinzel"/>
                <a:cs typeface="Cinzel"/>
                <a:sym typeface="Cinzel"/>
              </a:rPr>
              <a:t>¡GRACIAS!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DAGxyQrhsYo</dc:identifier>
  <dcterms:modified xsi:type="dcterms:W3CDTF">2011-08-01T06:04:30Z</dcterms:modified>
  <cp:revision>1</cp:revision>
  <dc:title>Presentación Empresa Dinámica Azul Blanco </dc:title>
</cp:coreProperties>
</file>

<file path=docProps/thumbnail.jpeg>
</file>